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73"/>
  </p:notesMasterIdLst>
  <p:sldIdLst>
    <p:sldId id="256" r:id="rId48"/>
    <p:sldId id="257" r:id="rId49"/>
    <p:sldId id="258" r:id="rId50"/>
    <p:sldId id="259" r:id="rId51"/>
    <p:sldId id="260" r:id="rId52"/>
    <p:sldId id="261" r:id="rId53"/>
    <p:sldId id="262" r:id="rId54"/>
    <p:sldId id="263" r:id="rId55"/>
    <p:sldId id="264" r:id="rId56"/>
    <p:sldId id="265" r:id="rId57"/>
    <p:sldId id="266" r:id="rId58"/>
    <p:sldId id="267" r:id="rId59"/>
    <p:sldId id="268" r:id="rId60"/>
    <p:sldId id="269" r:id="rId61"/>
    <p:sldId id="270" r:id="rId62"/>
    <p:sldId id="271" r:id="rId63"/>
    <p:sldId id="272" r:id="rId64"/>
    <p:sldId id="273" r:id="rId65"/>
    <p:sldId id="274" r:id="rId66"/>
    <p:sldId id="275" r:id="rId67"/>
    <p:sldId id="276" r:id="rId68"/>
    <p:sldId id="277" r:id="rId69"/>
    <p:sldId id="278" r:id="rId70"/>
    <p:sldId id="279" r:id="rId71"/>
    <p:sldId id="280" r:id="rId72"/>
  </p:sldIdLst>
  <p:sldSz cx="18288000" cy="10287000"/>
  <p:notesSz cx="6858000" cy="9144000"/>
  <p:embeddedFontLst>
    <p:embeddedFont>
      <p:font typeface="Oleo Script" charset="1" panose="02000000000000000000"/>
      <p:regular r:id="rId6"/>
    </p:embeddedFont>
    <p:embeddedFont>
      <p:font typeface="Oleo Script Bold" charset="1" panose="020000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Noto Serif" charset="1" panose="02020600060500020200"/>
      <p:regular r:id="rId12"/>
    </p:embeddedFont>
    <p:embeddedFont>
      <p:font typeface="Noto Serif Bold" charset="1" panose="02020800060500020200"/>
      <p:regular r:id="rId13"/>
    </p:embeddedFont>
    <p:embeddedFont>
      <p:font typeface="Noto Serif Italics" charset="1" panose="02020600060500090200"/>
      <p:regular r:id="rId14"/>
    </p:embeddedFont>
    <p:embeddedFont>
      <p:font typeface="Noto Serif Bold Italics" charset="1" panose="02020800060500090200"/>
      <p:regular r:id="rId15"/>
    </p:embeddedFont>
    <p:embeddedFont>
      <p:font typeface="Hussar Bold" charset="1" panose="00000800000000000000"/>
      <p:regular r:id="rId16"/>
    </p:embeddedFont>
    <p:embeddedFont>
      <p:font typeface="Brice BoldCondensed" charset="1" panose="00000000000000000000"/>
      <p:regular r:id="rId17"/>
    </p:embeddedFont>
    <p:embeddedFont>
      <p:font typeface="DM Sans" charset="1" panose="00000000000000000000"/>
      <p:regular r:id="rId18"/>
    </p:embeddedFont>
    <p:embeddedFont>
      <p:font typeface="DM Sans Bold" charset="1" panose="00000000000000000000"/>
      <p:regular r:id="rId19"/>
    </p:embeddedFont>
    <p:embeddedFont>
      <p:font typeface="DM Sans Italics" charset="1" panose="00000000000000000000"/>
      <p:regular r:id="rId20"/>
    </p:embeddedFont>
    <p:embeddedFont>
      <p:font typeface="DM Sans Bold Italics" charset="1" panose="00000000000000000000"/>
      <p:regular r:id="rId21"/>
    </p:embeddedFont>
    <p:embeddedFont>
      <p:font typeface="Gagalin" charset="1" panose="00000500000000000000"/>
      <p:regular r:id="rId22"/>
    </p:embeddedFont>
    <p:embeddedFont>
      <p:font typeface="Bugaki" charset="1" panose="00000000000000000000"/>
      <p:regular r:id="rId23"/>
    </p:embeddedFont>
    <p:embeddedFont>
      <p:font typeface="Bugaki Italics" charset="1" panose="00000000000000000000"/>
      <p:regular r:id="rId24"/>
    </p:embeddedFont>
    <p:embeddedFont>
      <p:font typeface="Ahkio" charset="1" panose="00000000000000000000"/>
      <p:regular r:id="rId25"/>
    </p:embeddedFont>
    <p:embeddedFont>
      <p:font typeface="Ahkio Bold" charset="1" panose="00000000000000000000"/>
      <p:regular r:id="rId26"/>
    </p:embeddedFont>
    <p:embeddedFont>
      <p:font typeface="Ahkio Thin" charset="1" panose="00000000000000000000"/>
      <p:regular r:id="rId27"/>
    </p:embeddedFont>
    <p:embeddedFont>
      <p:font typeface="Ahkio Light" charset="1" panose="00000000000000000000"/>
      <p:regular r:id="rId28"/>
    </p:embeddedFont>
    <p:embeddedFont>
      <p:font typeface="Ahkio Heavy" charset="1" panose="00000000000000000000"/>
      <p:regular r:id="rId29"/>
    </p:embeddedFont>
    <p:embeddedFont>
      <p:font typeface="Helvetica World" charset="1" panose="020B0500040000020004"/>
      <p:regular r:id="rId30"/>
    </p:embeddedFont>
    <p:embeddedFont>
      <p:font typeface="Helvetica World Bold" charset="1" panose="020B0800040000020004"/>
      <p:regular r:id="rId31"/>
    </p:embeddedFont>
    <p:embeddedFont>
      <p:font typeface="Helvetica World Italics" charset="1" panose="020B0500040000090004"/>
      <p:regular r:id="rId32"/>
    </p:embeddedFont>
    <p:embeddedFont>
      <p:font typeface="Helvetica World Bold Italics" charset="1" panose="020B0800040000090004"/>
      <p:regular r:id="rId33"/>
    </p:embeddedFont>
    <p:embeddedFont>
      <p:font typeface="TT Rounds Condensed" charset="1" panose="02000506030000020003"/>
      <p:regular r:id="rId34"/>
    </p:embeddedFont>
    <p:embeddedFont>
      <p:font typeface="TT Rounds Condensed Bold" charset="1" panose="02000806030000020003"/>
      <p:regular r:id="rId35"/>
    </p:embeddedFont>
    <p:embeddedFont>
      <p:font typeface="TT Rounds Condensed Italics" charset="1" panose="02000506030000090003"/>
      <p:regular r:id="rId36"/>
    </p:embeddedFont>
    <p:embeddedFont>
      <p:font typeface="TT Rounds Condensed Bold Italics" charset="1" panose="02000806030000090003"/>
      <p:regular r:id="rId37"/>
    </p:embeddedFont>
    <p:embeddedFont>
      <p:font typeface="TT Rounds Condensed Thin" charset="1" panose="02000503020000020003"/>
      <p:regular r:id="rId38"/>
    </p:embeddedFont>
    <p:embeddedFont>
      <p:font typeface="TT Rounds Condensed Thin Italics" charset="1" panose="02000503020000090003"/>
      <p:regular r:id="rId39"/>
    </p:embeddedFont>
    <p:embeddedFont>
      <p:font typeface="TT Rounds Condensed Heavy" charset="1" panose="02000506030000020003"/>
      <p:regular r:id="rId40"/>
    </p:embeddedFont>
    <p:embeddedFont>
      <p:font typeface="TT Rounds Condensed Heavy Italics" charset="1" panose="02000506000000090003"/>
      <p:regular r:id="rId41"/>
    </p:embeddedFont>
    <p:embeddedFont>
      <p:font typeface="Canva Sans" charset="1" panose="020B0503030501040103"/>
      <p:regular r:id="rId42"/>
    </p:embeddedFont>
    <p:embeddedFont>
      <p:font typeface="Canva Sans Bold" charset="1" panose="020B0803030501040103"/>
      <p:regular r:id="rId43"/>
    </p:embeddedFont>
    <p:embeddedFont>
      <p:font typeface="Canva Sans Italics" charset="1" panose="020B0503030501040103"/>
      <p:regular r:id="rId44"/>
    </p:embeddedFont>
    <p:embeddedFont>
      <p:font typeface="Canva Sans Bold Italics" charset="1" panose="020B0803030501040103"/>
      <p:regular r:id="rId45"/>
    </p:embeddedFont>
    <p:embeddedFont>
      <p:font typeface="Canva Sans Medium" charset="1" panose="020B0603030501040103"/>
      <p:regular r:id="rId46"/>
    </p:embeddedFont>
    <p:embeddedFont>
      <p:font typeface="Canva Sans Medium Italics" charset="1" panose="020B0603030501040103"/>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slides/slide1.xml" Type="http://schemas.openxmlformats.org/officeDocument/2006/relationships/slide"/><Relationship Id="rId49" Target="slides/slide2.xml" Type="http://schemas.openxmlformats.org/officeDocument/2006/relationships/slide"/><Relationship Id="rId5" Target="tableStyles.xml" Type="http://schemas.openxmlformats.org/officeDocument/2006/relationships/tableStyles"/><Relationship Id="rId50" Target="slides/slide3.xml" Type="http://schemas.openxmlformats.org/officeDocument/2006/relationships/slide"/><Relationship Id="rId51" Target="slides/slide4.xml" Type="http://schemas.openxmlformats.org/officeDocument/2006/relationships/slide"/><Relationship Id="rId52" Target="slides/slide5.xml" Type="http://schemas.openxmlformats.org/officeDocument/2006/relationships/slide"/><Relationship Id="rId53" Target="slides/slide6.xml" Type="http://schemas.openxmlformats.org/officeDocument/2006/relationships/slide"/><Relationship Id="rId54" Target="slides/slide7.xml" Type="http://schemas.openxmlformats.org/officeDocument/2006/relationships/slide"/><Relationship Id="rId55" Target="slides/slide8.xml" Type="http://schemas.openxmlformats.org/officeDocument/2006/relationships/slide"/><Relationship Id="rId56" Target="slides/slide9.xml" Type="http://schemas.openxmlformats.org/officeDocument/2006/relationships/slide"/><Relationship Id="rId57" Target="slides/slide10.xml" Type="http://schemas.openxmlformats.org/officeDocument/2006/relationships/slide"/><Relationship Id="rId58" Target="slides/slide11.xml" Type="http://schemas.openxmlformats.org/officeDocument/2006/relationships/slide"/><Relationship Id="rId59" Target="slides/slide12.xml" Type="http://schemas.openxmlformats.org/officeDocument/2006/relationships/slide"/><Relationship Id="rId6" Target="fonts/font6.fntdata" Type="http://schemas.openxmlformats.org/officeDocument/2006/relationships/font"/><Relationship Id="rId60" Target="slides/slide13.xml" Type="http://schemas.openxmlformats.org/officeDocument/2006/relationships/slide"/><Relationship Id="rId61" Target="slides/slide14.xml" Type="http://schemas.openxmlformats.org/officeDocument/2006/relationships/slide"/><Relationship Id="rId62" Target="slides/slide15.xml" Type="http://schemas.openxmlformats.org/officeDocument/2006/relationships/slide"/><Relationship Id="rId63" Target="slides/slide16.xml" Type="http://schemas.openxmlformats.org/officeDocument/2006/relationships/slide"/><Relationship Id="rId64" Target="slides/slide17.xml" Type="http://schemas.openxmlformats.org/officeDocument/2006/relationships/slide"/><Relationship Id="rId65" Target="slides/slide18.xml" Type="http://schemas.openxmlformats.org/officeDocument/2006/relationships/slide"/><Relationship Id="rId66" Target="slides/slide19.xml" Type="http://schemas.openxmlformats.org/officeDocument/2006/relationships/slide"/><Relationship Id="rId67" Target="slides/slide20.xml" Type="http://schemas.openxmlformats.org/officeDocument/2006/relationships/slide"/><Relationship Id="rId68" Target="slides/slide21.xml" Type="http://schemas.openxmlformats.org/officeDocument/2006/relationships/slide"/><Relationship Id="rId69" Target="slides/slide22.xml" Type="http://schemas.openxmlformats.org/officeDocument/2006/relationships/slide"/><Relationship Id="rId7" Target="fonts/font7.fntdata" Type="http://schemas.openxmlformats.org/officeDocument/2006/relationships/font"/><Relationship Id="rId70" Target="slides/slide23.xml" Type="http://schemas.openxmlformats.org/officeDocument/2006/relationships/slide"/><Relationship Id="rId71" Target="slides/slide24.xml" Type="http://schemas.openxmlformats.org/officeDocument/2006/relationships/slide"/><Relationship Id="rId72" Target="slides/slide25.xml" Type="http://schemas.openxmlformats.org/officeDocument/2006/relationships/slide"/><Relationship Id="rId73" Target="notesMasters/notesMaster1.xml" Type="http://schemas.openxmlformats.org/officeDocument/2006/relationships/notesMaster"/><Relationship Id="rId74" Target="theme/theme2.xml" Type="http://schemas.openxmlformats.org/officeDocument/2006/relationships/theme"/><Relationship Id="rId75" Target="notesSlides/notesSlide1.xml" Type="http://schemas.openxmlformats.org/officeDocument/2006/relationships/notesSlide"/><Relationship Id="rId76" Target="notesSlides/notesSlide2.xml" Type="http://schemas.openxmlformats.org/officeDocument/2006/relationships/notesSlide"/><Relationship Id="rId77" Target="notesSlides/notesSlide3.xml" Type="http://schemas.openxmlformats.org/officeDocument/2006/relationships/notesSlide"/><Relationship Id="rId78" Target="notesSlides/notesSlide4.xml" Type="http://schemas.openxmlformats.org/officeDocument/2006/relationships/notesSlide"/><Relationship Id="rId79" Target="notesSlides/notesSlide5.xml" Type="http://schemas.openxmlformats.org/officeDocument/2006/relationships/notesSlide"/><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jpeg" Type="http://schemas.openxmlformats.org/officeDocument/2006/relationships/image"/><Relationship Id="rId5" Target="../media/image3.jpeg" Type="http://schemas.openxmlformats.org/officeDocument/2006/relationships/image"/><Relationship Id="rId6" Target="../media/image4.png" Type="http://schemas.openxmlformats.org/officeDocument/2006/relationships/image"/><Relationship Id="rId7" Target="https://www.youtube.com/@rangfolklorefoundationindi3573"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 Id="rId8" Target="../media/image36.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 Id="rId5" Target="../media/image40.jpeg" Type="http://schemas.openxmlformats.org/officeDocument/2006/relationships/image"/><Relationship Id="rId6" Target="../media/image41.jpeg" Type="http://schemas.openxmlformats.org/officeDocument/2006/relationships/image"/><Relationship Id="rId7" Target="../media/image4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jpeg" Type="http://schemas.openxmlformats.org/officeDocument/2006/relationships/image"/><Relationship Id="rId4" Target="../media/image49.jpeg" Type="http://schemas.openxmlformats.org/officeDocument/2006/relationships/image"/><Relationship Id="rId5" Target="../media/image50.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 Id="rId3" Target="../media/image52.jpeg" Type="http://schemas.openxmlformats.org/officeDocument/2006/relationships/image"/><Relationship Id="rId4" Target="../media/image53.jpeg" Type="http://schemas.openxmlformats.org/officeDocument/2006/relationships/image"/><Relationship Id="rId5" Target="../media/image5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5.png" Type="http://schemas.openxmlformats.org/officeDocument/2006/relationships/image"/><Relationship Id="rId5" Target="../media/image6.jpeg" Type="http://schemas.openxmlformats.org/officeDocument/2006/relationships/image"/><Relationship Id="rId6" Target="../media/image3.jpeg" Type="http://schemas.openxmlformats.org/officeDocument/2006/relationships/image"/><Relationship Id="rId7" Target="https://rffindia.com"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jpeg" Type="http://schemas.openxmlformats.org/officeDocument/2006/relationships/image"/><Relationship Id="rId3" Target="../media/image61.jpeg" Type="http://schemas.openxmlformats.org/officeDocument/2006/relationships/image"/><Relationship Id="rId4" Target="../media/image6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5.png" Type="http://schemas.openxmlformats.org/officeDocument/2006/relationships/image"/><Relationship Id="rId7" Target="../media/image19.jpeg" Type="http://schemas.openxmlformats.org/officeDocument/2006/relationships/image"/><Relationship Id="rId8"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631069" cy="2502660"/>
          </a:xfrm>
          <a:custGeom>
            <a:avLst/>
            <a:gdLst/>
            <a:ahLst/>
            <a:cxnLst/>
            <a:rect r="r" b="b" t="t" l="l"/>
            <a:pathLst>
              <a:path h="2502660" w="2631069">
                <a:moveTo>
                  <a:pt x="0" y="0"/>
                </a:moveTo>
                <a:lnTo>
                  <a:pt x="2631069" y="0"/>
                </a:lnTo>
                <a:lnTo>
                  <a:pt x="2631069" y="2502660"/>
                </a:lnTo>
                <a:lnTo>
                  <a:pt x="0" y="2502660"/>
                </a:lnTo>
                <a:lnTo>
                  <a:pt x="0" y="0"/>
                </a:lnTo>
                <a:close/>
              </a:path>
            </a:pathLst>
          </a:custGeom>
          <a:blipFill>
            <a:blip r:embed="rId3"/>
            <a:stretch>
              <a:fillRect l="0" t="0" r="0" b="-5130"/>
            </a:stretch>
          </a:blipFill>
        </p:spPr>
      </p:sp>
      <p:grpSp>
        <p:nvGrpSpPr>
          <p:cNvPr name="Group 3" id="3"/>
          <p:cNvGrpSpPr/>
          <p:nvPr/>
        </p:nvGrpSpPr>
        <p:grpSpPr>
          <a:xfrm rot="0">
            <a:off x="1023518" y="2984336"/>
            <a:ext cx="3902479" cy="5876990"/>
            <a:chOff x="0" y="0"/>
            <a:chExt cx="762422" cy="1148179"/>
          </a:xfrm>
        </p:grpSpPr>
        <p:sp>
          <p:nvSpPr>
            <p:cNvPr name="Freeform 4" id="4"/>
            <p:cNvSpPr/>
            <p:nvPr/>
          </p:nvSpPr>
          <p:spPr>
            <a:xfrm flipH="false" flipV="false" rot="0">
              <a:off x="0" y="0"/>
              <a:ext cx="762422" cy="1148179"/>
            </a:xfrm>
            <a:custGeom>
              <a:avLst/>
              <a:gdLst/>
              <a:ahLst/>
              <a:cxnLst/>
              <a:rect r="r" b="b" t="t" l="l"/>
              <a:pathLst>
                <a:path h="1148179" w="762422">
                  <a:moveTo>
                    <a:pt x="0" y="0"/>
                  </a:moveTo>
                  <a:lnTo>
                    <a:pt x="762422" y="0"/>
                  </a:lnTo>
                  <a:lnTo>
                    <a:pt x="762422" y="1148179"/>
                  </a:lnTo>
                  <a:lnTo>
                    <a:pt x="0" y="1148179"/>
                  </a:lnTo>
                  <a:close/>
                </a:path>
              </a:pathLst>
            </a:custGeom>
            <a:blipFill>
              <a:blip r:embed="rId4"/>
              <a:stretch>
                <a:fillRect l="-18556" t="-2483" r="0" b="-2483"/>
              </a:stretch>
            </a:blipFill>
          </p:spPr>
        </p:sp>
      </p:grpSp>
      <p:sp>
        <p:nvSpPr>
          <p:cNvPr name="TextBox 5" id="5"/>
          <p:cNvSpPr txBox="true"/>
          <p:nvPr/>
        </p:nvSpPr>
        <p:spPr>
          <a:xfrm rot="0">
            <a:off x="15673480" y="77082"/>
            <a:ext cx="2344043" cy="372744"/>
          </a:xfrm>
          <a:prstGeom prst="rect">
            <a:avLst/>
          </a:prstGeom>
        </p:spPr>
        <p:txBody>
          <a:bodyPr anchor="t" rtlCol="false" tIns="0" lIns="0" bIns="0" rIns="0">
            <a:spAutoFit/>
          </a:bodyPr>
          <a:lstStyle/>
          <a:p>
            <a:pPr>
              <a:lnSpc>
                <a:spcPts val="3080"/>
              </a:lnSpc>
            </a:pPr>
            <a:r>
              <a:rPr lang="en-US" sz="2200">
                <a:solidFill>
                  <a:srgbClr val="000000"/>
                </a:solidFill>
                <a:latin typeface="Canva Sans Bold"/>
              </a:rPr>
              <a:t> : +918511399355</a:t>
            </a:r>
          </a:p>
        </p:txBody>
      </p:sp>
      <p:sp>
        <p:nvSpPr>
          <p:cNvPr name="Freeform 6" id="6"/>
          <p:cNvSpPr/>
          <p:nvPr/>
        </p:nvSpPr>
        <p:spPr>
          <a:xfrm flipH="false" flipV="false" rot="0">
            <a:off x="15209448" y="115182"/>
            <a:ext cx="464032" cy="451632"/>
          </a:xfrm>
          <a:custGeom>
            <a:avLst/>
            <a:gdLst/>
            <a:ahLst/>
            <a:cxnLst/>
            <a:rect r="r" b="b" t="t" l="l"/>
            <a:pathLst>
              <a:path h="451632" w="464032">
                <a:moveTo>
                  <a:pt x="0" y="0"/>
                </a:moveTo>
                <a:lnTo>
                  <a:pt x="464032" y="0"/>
                </a:lnTo>
                <a:lnTo>
                  <a:pt x="464032" y="451633"/>
                </a:lnTo>
                <a:lnTo>
                  <a:pt x="0" y="451633"/>
                </a:lnTo>
                <a:lnTo>
                  <a:pt x="0" y="0"/>
                </a:lnTo>
                <a:close/>
              </a:path>
            </a:pathLst>
          </a:custGeom>
          <a:blipFill>
            <a:blip r:embed="rId5"/>
            <a:stretch>
              <a:fillRect l="-44826" t="-13018" r="-32018" b="-14355"/>
            </a:stretch>
          </a:blipFill>
        </p:spPr>
      </p:sp>
      <p:sp>
        <p:nvSpPr>
          <p:cNvPr name="Freeform 7" id="7"/>
          <p:cNvSpPr/>
          <p:nvPr/>
        </p:nvSpPr>
        <p:spPr>
          <a:xfrm flipH="false" flipV="false" rot="0">
            <a:off x="348107" y="9564810"/>
            <a:ext cx="675411" cy="473632"/>
          </a:xfrm>
          <a:custGeom>
            <a:avLst/>
            <a:gdLst/>
            <a:ahLst/>
            <a:cxnLst/>
            <a:rect r="r" b="b" t="t" l="l"/>
            <a:pathLst>
              <a:path h="473632" w="675411">
                <a:moveTo>
                  <a:pt x="0" y="0"/>
                </a:moveTo>
                <a:lnTo>
                  <a:pt x="675411" y="0"/>
                </a:lnTo>
                <a:lnTo>
                  <a:pt x="675411" y="473632"/>
                </a:lnTo>
                <a:lnTo>
                  <a:pt x="0" y="473632"/>
                </a:lnTo>
                <a:lnTo>
                  <a:pt x="0" y="0"/>
                </a:lnTo>
                <a:close/>
              </a:path>
            </a:pathLst>
          </a:custGeom>
          <a:blipFill>
            <a:blip r:embed="rId6"/>
            <a:stretch>
              <a:fillRect l="0" t="0" r="0" b="0"/>
            </a:stretch>
          </a:blipFill>
        </p:spPr>
      </p:sp>
      <p:sp>
        <p:nvSpPr>
          <p:cNvPr name="TextBox 8" id="8"/>
          <p:cNvSpPr txBox="true"/>
          <p:nvPr/>
        </p:nvSpPr>
        <p:spPr>
          <a:xfrm rot="0">
            <a:off x="4313919" y="1927061"/>
            <a:ext cx="11127544" cy="419100"/>
          </a:xfrm>
          <a:prstGeom prst="rect">
            <a:avLst/>
          </a:prstGeom>
        </p:spPr>
        <p:txBody>
          <a:bodyPr anchor="t" rtlCol="false" tIns="0" lIns="0" bIns="0" rIns="0">
            <a:spAutoFit/>
          </a:bodyPr>
          <a:lstStyle/>
          <a:p>
            <a:pPr>
              <a:lnSpc>
                <a:spcPts val="3240"/>
              </a:lnSpc>
            </a:pPr>
            <a:r>
              <a:rPr lang="en-US" sz="2700" spc="25">
                <a:solidFill>
                  <a:srgbClr val="0070C0"/>
                </a:solidFill>
                <a:latin typeface="TT Rounds Condensed Bold"/>
              </a:rPr>
              <a:t>A School of Performing Art of Global Exchange and Gujarat Art Platform</a:t>
            </a:r>
          </a:p>
        </p:txBody>
      </p:sp>
      <p:sp>
        <p:nvSpPr>
          <p:cNvPr name="TextBox 9" id="9"/>
          <p:cNvSpPr txBox="true"/>
          <p:nvPr/>
        </p:nvSpPr>
        <p:spPr>
          <a:xfrm rot="0">
            <a:off x="4510373" y="291934"/>
            <a:ext cx="9994999" cy="1625601"/>
          </a:xfrm>
          <a:prstGeom prst="rect">
            <a:avLst/>
          </a:prstGeom>
        </p:spPr>
        <p:txBody>
          <a:bodyPr anchor="t" rtlCol="false" tIns="0" lIns="0" bIns="0" rIns="0">
            <a:spAutoFit/>
          </a:bodyPr>
          <a:lstStyle/>
          <a:p>
            <a:pPr>
              <a:lnSpc>
                <a:spcPts val="13299"/>
              </a:lnSpc>
            </a:pPr>
            <a:r>
              <a:rPr lang="en-US" sz="9499">
                <a:solidFill>
                  <a:srgbClr val="F1215A"/>
                </a:solidFill>
                <a:latin typeface="Canva Sans Bold"/>
              </a:rPr>
              <a:t>RANG </a:t>
            </a:r>
            <a:r>
              <a:rPr lang="en-US" sz="9499">
                <a:solidFill>
                  <a:srgbClr val="FB551D"/>
                </a:solidFill>
                <a:latin typeface="Canva Sans"/>
              </a:rPr>
              <a:t>FOLKLORE</a:t>
            </a:r>
          </a:p>
        </p:txBody>
      </p:sp>
      <p:sp>
        <p:nvSpPr>
          <p:cNvPr name="TextBox 10" id="10"/>
          <p:cNvSpPr txBox="true"/>
          <p:nvPr/>
        </p:nvSpPr>
        <p:spPr>
          <a:xfrm rot="0">
            <a:off x="1222983" y="9432826"/>
            <a:ext cx="6574780" cy="580390"/>
          </a:xfrm>
          <a:prstGeom prst="rect">
            <a:avLst/>
          </a:prstGeom>
        </p:spPr>
        <p:txBody>
          <a:bodyPr anchor="t" rtlCol="false" tIns="0" lIns="0" bIns="0" rIns="0">
            <a:spAutoFit/>
          </a:bodyPr>
          <a:lstStyle/>
          <a:p>
            <a:pPr algn="ctr">
              <a:lnSpc>
                <a:spcPts val="4759"/>
              </a:lnSpc>
            </a:pPr>
            <a:r>
              <a:rPr lang="en-US" sz="3399" u="sng">
                <a:solidFill>
                  <a:srgbClr val="000000"/>
                </a:solidFill>
                <a:latin typeface="Canva Sans Bold"/>
                <a:hlinkClick r:id="rId7" tooltip="https://www.youtube.com/@rangfolklorefoundationindi3573"/>
              </a:rPr>
              <a:t>Rang Folklore Foundation India</a:t>
            </a:r>
          </a:p>
        </p:txBody>
      </p:sp>
      <p:sp>
        <p:nvSpPr>
          <p:cNvPr name="TextBox 11" id="11"/>
          <p:cNvSpPr txBox="true"/>
          <p:nvPr/>
        </p:nvSpPr>
        <p:spPr>
          <a:xfrm rot="0">
            <a:off x="6896617" y="2660836"/>
            <a:ext cx="6334423" cy="6457315"/>
          </a:xfrm>
          <a:prstGeom prst="rect">
            <a:avLst/>
          </a:prstGeom>
        </p:spPr>
        <p:txBody>
          <a:bodyPr anchor="t" rtlCol="false" tIns="0" lIns="0" bIns="0" rIns="0">
            <a:spAutoFit/>
          </a:bodyPr>
          <a:lstStyle/>
          <a:p>
            <a:pPr marL="734059" indent="-367030" lvl="1">
              <a:lnSpc>
                <a:spcPts val="4759"/>
              </a:lnSpc>
              <a:buFont typeface="Arial"/>
              <a:buChar char="•"/>
            </a:pPr>
            <a:r>
              <a:rPr lang="en-US" sz="3399">
                <a:solidFill>
                  <a:srgbClr val="000000"/>
                </a:solidFill>
                <a:latin typeface="Helvetica World Bold Italics"/>
              </a:rPr>
              <a:t>ABOUT</a:t>
            </a:r>
          </a:p>
          <a:p>
            <a:pPr marL="734059" indent="-367030" lvl="1">
              <a:lnSpc>
                <a:spcPts val="4759"/>
              </a:lnSpc>
              <a:buFont typeface="Arial"/>
              <a:buChar char="•"/>
            </a:pPr>
            <a:r>
              <a:rPr lang="en-US" sz="3399">
                <a:solidFill>
                  <a:srgbClr val="000000"/>
                </a:solidFill>
                <a:latin typeface="Helvetica World Bold Italics"/>
              </a:rPr>
              <a:t>INTRODUCTIONS</a:t>
            </a:r>
          </a:p>
          <a:p>
            <a:pPr marL="734059" indent="-367030" lvl="1">
              <a:lnSpc>
                <a:spcPts val="4759"/>
              </a:lnSpc>
              <a:buFont typeface="Arial"/>
              <a:buChar char="•"/>
            </a:pPr>
            <a:r>
              <a:rPr lang="en-US" sz="3399">
                <a:solidFill>
                  <a:srgbClr val="000000"/>
                </a:solidFill>
                <a:latin typeface="Helvetica World Bold Italics"/>
              </a:rPr>
              <a:t>OUR VISION</a:t>
            </a:r>
          </a:p>
          <a:p>
            <a:pPr marL="734059" indent="-367030" lvl="1">
              <a:lnSpc>
                <a:spcPts val="4759"/>
              </a:lnSpc>
              <a:buFont typeface="Arial"/>
              <a:buChar char="•"/>
            </a:pPr>
            <a:r>
              <a:rPr lang="en-US" sz="3399">
                <a:solidFill>
                  <a:srgbClr val="000000"/>
                </a:solidFill>
                <a:latin typeface="Helvetica World Bold Italics"/>
              </a:rPr>
              <a:t>HONORARY MEMBERS</a:t>
            </a:r>
          </a:p>
          <a:p>
            <a:pPr marL="734059" indent="-367030" lvl="1">
              <a:lnSpc>
                <a:spcPts val="4759"/>
              </a:lnSpc>
              <a:buFont typeface="Arial"/>
              <a:buChar char="•"/>
            </a:pPr>
            <a:r>
              <a:rPr lang="en-US" sz="3399">
                <a:solidFill>
                  <a:srgbClr val="000000"/>
                </a:solidFill>
                <a:latin typeface="Helvetica World Bold Italics"/>
              </a:rPr>
              <a:t>OUR PERFORMANCE</a:t>
            </a:r>
          </a:p>
          <a:p>
            <a:pPr marL="734059" indent="-367030" lvl="1">
              <a:lnSpc>
                <a:spcPts val="4759"/>
              </a:lnSpc>
              <a:buFont typeface="Arial"/>
              <a:buChar char="•"/>
            </a:pPr>
            <a:r>
              <a:rPr lang="en-US" sz="3399">
                <a:solidFill>
                  <a:srgbClr val="000000"/>
                </a:solidFill>
                <a:latin typeface="Helvetica World Bold Italics"/>
              </a:rPr>
              <a:t>PICTURES</a:t>
            </a:r>
          </a:p>
          <a:p>
            <a:pPr marL="734059" indent="-367030" lvl="1">
              <a:lnSpc>
                <a:spcPts val="4759"/>
              </a:lnSpc>
              <a:buFont typeface="Arial"/>
              <a:buChar char="•"/>
            </a:pPr>
            <a:r>
              <a:rPr lang="en-US" sz="3399">
                <a:solidFill>
                  <a:srgbClr val="000000"/>
                </a:solidFill>
                <a:latin typeface="Helvetica World Bold Italics"/>
              </a:rPr>
              <a:t>OUR ACHIEVEMENTS</a:t>
            </a:r>
          </a:p>
          <a:p>
            <a:pPr marL="734059" indent="-367030" lvl="1">
              <a:lnSpc>
                <a:spcPts val="4759"/>
              </a:lnSpc>
              <a:buFont typeface="Arial"/>
              <a:buChar char="•"/>
            </a:pPr>
            <a:r>
              <a:rPr lang="en-US" sz="3399">
                <a:solidFill>
                  <a:srgbClr val="000000"/>
                </a:solidFill>
                <a:latin typeface="Helvetica World Bold Italics"/>
              </a:rPr>
              <a:t>OUR AIM</a:t>
            </a:r>
          </a:p>
          <a:p>
            <a:pPr marL="734059" indent="-367030" lvl="1">
              <a:lnSpc>
                <a:spcPts val="4759"/>
              </a:lnSpc>
              <a:buFont typeface="Arial"/>
              <a:buChar char="•"/>
            </a:pPr>
            <a:r>
              <a:rPr lang="en-US" sz="3399">
                <a:solidFill>
                  <a:srgbClr val="000000"/>
                </a:solidFill>
                <a:latin typeface="Helvetica World Bold Italics"/>
              </a:rPr>
              <a:t>WELL WISHERS MESSEGE</a:t>
            </a:r>
          </a:p>
          <a:p>
            <a:pPr marL="734059" indent="-367030" lvl="1">
              <a:lnSpc>
                <a:spcPts val="4759"/>
              </a:lnSpc>
              <a:buFont typeface="Arial"/>
              <a:buChar char="•"/>
            </a:pPr>
            <a:r>
              <a:rPr lang="en-US" sz="3399">
                <a:solidFill>
                  <a:srgbClr val="000000"/>
                </a:solidFill>
                <a:latin typeface="Helvetica World Bold Italics"/>
              </a:rPr>
              <a:t>PICTURES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28688" y="0"/>
            <a:ext cx="5499817" cy="10287000"/>
            <a:chOff x="0" y="0"/>
            <a:chExt cx="9985144" cy="18676471"/>
          </a:xfrm>
        </p:grpSpPr>
        <p:sp>
          <p:nvSpPr>
            <p:cNvPr name="Freeform 3" id="3"/>
            <p:cNvSpPr/>
            <p:nvPr/>
          </p:nvSpPr>
          <p:spPr>
            <a:xfrm flipH="false" flipV="false" rot="0">
              <a:off x="0" y="0"/>
              <a:ext cx="9985144" cy="18676471"/>
            </a:xfrm>
            <a:custGeom>
              <a:avLst/>
              <a:gdLst/>
              <a:ahLst/>
              <a:cxnLst/>
              <a:rect r="r" b="b" t="t" l="l"/>
              <a:pathLst>
                <a:path h="18676471" w="9985144">
                  <a:moveTo>
                    <a:pt x="0" y="17730197"/>
                  </a:moveTo>
                  <a:lnTo>
                    <a:pt x="0" y="946275"/>
                  </a:lnTo>
                  <a:cubicBezTo>
                    <a:pt x="0" y="423333"/>
                    <a:pt x="339495" y="0"/>
                    <a:pt x="758871" y="0"/>
                  </a:cubicBezTo>
                  <a:lnTo>
                    <a:pt x="9226273" y="0"/>
                  </a:lnTo>
                  <a:cubicBezTo>
                    <a:pt x="9645649" y="0"/>
                    <a:pt x="9985144" y="425824"/>
                    <a:pt x="9985144" y="946275"/>
                  </a:cubicBezTo>
                  <a:lnTo>
                    <a:pt x="9985144" y="17730197"/>
                  </a:lnTo>
                  <a:cubicBezTo>
                    <a:pt x="9985144" y="18253137"/>
                    <a:pt x="9645649" y="18676471"/>
                    <a:pt x="9226273" y="18676471"/>
                  </a:cubicBezTo>
                  <a:lnTo>
                    <a:pt x="758871" y="18676471"/>
                  </a:lnTo>
                  <a:cubicBezTo>
                    <a:pt x="341492" y="18676471"/>
                    <a:pt x="0" y="18253137"/>
                    <a:pt x="0" y="17730197"/>
                  </a:cubicBezTo>
                  <a:close/>
                </a:path>
              </a:pathLst>
            </a:custGeom>
            <a:blipFill>
              <a:blip r:embed="rId2"/>
              <a:stretch>
                <a:fillRect l="-20140" t="0" r="-20140" b="0"/>
              </a:stretch>
            </a:blipFill>
          </p:spPr>
        </p:sp>
      </p:grpSp>
      <p:sp>
        <p:nvSpPr>
          <p:cNvPr name="TextBox 4" id="4"/>
          <p:cNvSpPr txBox="true"/>
          <p:nvPr/>
        </p:nvSpPr>
        <p:spPr>
          <a:xfrm rot="0">
            <a:off x="203298" y="141073"/>
            <a:ext cx="11979156" cy="9919130"/>
          </a:xfrm>
          <a:prstGeom prst="rect">
            <a:avLst/>
          </a:prstGeom>
        </p:spPr>
        <p:txBody>
          <a:bodyPr anchor="t" rtlCol="false" tIns="0" lIns="0" bIns="0" rIns="0">
            <a:spAutoFit/>
          </a:bodyPr>
          <a:lstStyle/>
          <a:p>
            <a:pPr algn="ctr">
              <a:lnSpc>
                <a:spcPts val="5999"/>
              </a:lnSpc>
            </a:pPr>
            <a:r>
              <a:rPr lang="en-US" sz="4285" spc="38" u="sng">
                <a:solidFill>
                  <a:srgbClr val="F1215A"/>
                </a:solidFill>
                <a:latin typeface="Brice BoldCondensed"/>
              </a:rPr>
              <a:t>YEAR :: 2006 TO 2010</a:t>
            </a:r>
          </a:p>
          <a:p>
            <a:pPr algn="ctr">
              <a:lnSpc>
                <a:spcPts val="3631"/>
              </a:lnSpc>
            </a:pPr>
            <a:r>
              <a:rPr lang="en-US" sz="2594" spc="23">
                <a:solidFill>
                  <a:srgbClr val="000000"/>
                </a:solidFill>
                <a:latin typeface="TT Rounds Condensed Bold Italics"/>
              </a:rPr>
              <a:t>2010</a:t>
            </a:r>
          </a:p>
          <a:p>
            <a:pPr algn="ctr">
              <a:lnSpc>
                <a:spcPts val="3491"/>
              </a:lnSpc>
            </a:pPr>
            <a:r>
              <a:rPr lang="en-US" sz="2494" spc="22">
                <a:solidFill>
                  <a:srgbClr val="000000"/>
                </a:solidFill>
                <a:latin typeface="TT Rounds Condensed Bold Italics"/>
              </a:rPr>
              <a:t>Associazione Prosusa [Italy]</a:t>
            </a:r>
          </a:p>
          <a:p>
            <a:pPr algn="ctr">
              <a:lnSpc>
                <a:spcPts val="3491"/>
              </a:lnSpc>
            </a:pPr>
            <a:r>
              <a:rPr lang="en-US" sz="2494" spc="22">
                <a:solidFill>
                  <a:srgbClr val="000000"/>
                </a:solidFill>
                <a:latin typeface="TT Rounds Condensed Bold Italics"/>
              </a:rPr>
              <a:t>Cultural Association "Iov Italia" [Italy]</a:t>
            </a:r>
          </a:p>
          <a:p>
            <a:pPr algn="ctr">
              <a:lnSpc>
                <a:spcPts val="3491"/>
              </a:lnSpc>
            </a:pPr>
            <a:r>
              <a:rPr lang="en-US" sz="2494" spc="22">
                <a:solidFill>
                  <a:srgbClr val="000000"/>
                </a:solidFill>
                <a:latin typeface="TT Rounds Condensed Bold Italics"/>
              </a:rPr>
              <a:t>International Culture And Art Festival [Turkey]</a:t>
            </a:r>
          </a:p>
          <a:p>
            <a:pPr algn="ctr">
              <a:lnSpc>
                <a:spcPts val="3491"/>
              </a:lnSpc>
            </a:pPr>
            <a:r>
              <a:rPr lang="en-US" sz="2494" spc="22">
                <a:solidFill>
                  <a:srgbClr val="000000"/>
                </a:solidFill>
                <a:latin typeface="TT Rounds Condensed Bold Italics"/>
              </a:rPr>
              <a:t>Yesilkoy Folk Dances Festival [Turkey]</a:t>
            </a:r>
          </a:p>
          <a:p>
            <a:pPr algn="ctr">
              <a:lnSpc>
                <a:spcPts val="3491"/>
              </a:lnSpc>
            </a:pPr>
            <a:r>
              <a:rPr lang="en-US" sz="2494" spc="22">
                <a:solidFill>
                  <a:srgbClr val="000000"/>
                </a:solidFill>
                <a:latin typeface="TT Rounds Condensed Bold Italics"/>
              </a:rPr>
              <a:t>2009</a:t>
            </a:r>
          </a:p>
          <a:p>
            <a:pPr algn="ctr">
              <a:lnSpc>
                <a:spcPts val="3491"/>
              </a:lnSpc>
            </a:pPr>
            <a:r>
              <a:rPr lang="en-US" sz="2494" spc="22">
                <a:solidFill>
                  <a:srgbClr val="000000"/>
                </a:solidFill>
                <a:latin typeface="TT Rounds Condensed Bold Italics"/>
              </a:rPr>
              <a:t>International Folkmoot Festival [USA]</a:t>
            </a:r>
          </a:p>
          <a:p>
            <a:pPr algn="ctr">
              <a:lnSpc>
                <a:spcPts val="3491"/>
              </a:lnSpc>
            </a:pPr>
            <a:r>
              <a:rPr lang="en-US" sz="2494" spc="22">
                <a:solidFill>
                  <a:srgbClr val="000000"/>
                </a:solidFill>
                <a:latin typeface="TT Rounds Condensed Bold Italics"/>
              </a:rPr>
              <a:t>International Festival Organizing Committee [Portugal]</a:t>
            </a:r>
          </a:p>
          <a:p>
            <a:pPr algn="ctr">
              <a:lnSpc>
                <a:spcPts val="3491"/>
              </a:lnSpc>
            </a:pPr>
            <a:r>
              <a:rPr lang="en-US" sz="2494" spc="22">
                <a:solidFill>
                  <a:srgbClr val="000000"/>
                </a:solidFill>
                <a:latin typeface="TT Rounds Condensed Bold Italics"/>
              </a:rPr>
              <a:t>International Folklore Festival [Germany]</a:t>
            </a:r>
          </a:p>
          <a:p>
            <a:pPr algn="ctr">
              <a:lnSpc>
                <a:spcPts val="3491"/>
              </a:lnSpc>
            </a:pPr>
            <a:r>
              <a:rPr lang="en-US" sz="2494" spc="22">
                <a:solidFill>
                  <a:srgbClr val="000000"/>
                </a:solidFill>
                <a:latin typeface="TT Rounds Condensed Bold Italics"/>
              </a:rPr>
              <a:t>2008</a:t>
            </a:r>
          </a:p>
          <a:p>
            <a:pPr algn="ctr">
              <a:lnSpc>
                <a:spcPts val="3491"/>
              </a:lnSpc>
            </a:pPr>
            <a:r>
              <a:rPr lang="en-US" sz="2494" spc="22">
                <a:solidFill>
                  <a:srgbClr val="000000"/>
                </a:solidFill>
                <a:latin typeface="TT Rounds Condensed Bold Italics"/>
              </a:rPr>
              <a:t>To attend the first IOV World Youth Congress Meeting [USA]</a:t>
            </a:r>
          </a:p>
          <a:p>
            <a:pPr algn="ctr">
              <a:lnSpc>
                <a:spcPts val="3491"/>
              </a:lnSpc>
            </a:pPr>
            <a:r>
              <a:rPr lang="en-US" sz="2494" spc="22">
                <a:solidFill>
                  <a:srgbClr val="000000"/>
                </a:solidFill>
                <a:latin typeface="TT Rounds Condensed Bold Italics"/>
              </a:rPr>
              <a:t>Festival Internacional De Folclore [Portugal]</a:t>
            </a:r>
          </a:p>
          <a:p>
            <a:pPr algn="ctr">
              <a:lnSpc>
                <a:spcPts val="3491"/>
              </a:lnSpc>
            </a:pPr>
            <a:r>
              <a:rPr lang="en-US" sz="2494" spc="22">
                <a:solidFill>
                  <a:srgbClr val="000000"/>
                </a:solidFill>
                <a:latin typeface="TT Rounds Condensed Bold Italics"/>
              </a:rPr>
              <a:t>Navratri Festival (9 days Regional Folk Festival) [Siddhpur, Mehsana, Ahmedabad - India]</a:t>
            </a:r>
          </a:p>
          <a:p>
            <a:pPr algn="ctr">
              <a:lnSpc>
                <a:spcPts val="3491"/>
              </a:lnSpc>
            </a:pPr>
            <a:r>
              <a:rPr lang="en-US" sz="2494" spc="22">
                <a:solidFill>
                  <a:srgbClr val="000000"/>
                </a:solidFill>
                <a:latin typeface="TT Rounds Condensed Bold Italics"/>
              </a:rPr>
              <a:t>2007</a:t>
            </a:r>
          </a:p>
          <a:p>
            <a:pPr algn="ctr">
              <a:lnSpc>
                <a:spcPts val="3491"/>
              </a:lnSpc>
            </a:pPr>
            <a:r>
              <a:rPr lang="en-US" sz="2494" spc="22">
                <a:solidFill>
                  <a:srgbClr val="000000"/>
                </a:solidFill>
                <a:latin typeface="TT Rounds Condensed Bold Italics"/>
              </a:rPr>
              <a:t>International Folklore Festivals Foundation [Bulgaria]</a:t>
            </a:r>
          </a:p>
          <a:p>
            <a:pPr algn="ctr">
              <a:lnSpc>
                <a:spcPts val="3491"/>
              </a:lnSpc>
            </a:pPr>
            <a:r>
              <a:rPr lang="en-US" sz="2494" spc="22">
                <a:solidFill>
                  <a:srgbClr val="000000"/>
                </a:solidFill>
                <a:latin typeface="TT Rounds Condensed Bold Italics"/>
              </a:rPr>
              <a:t>Navratri Festival (9 days Regional Folk Festival) [Siddhpur, Mehsana, Ahmedabad - India]</a:t>
            </a:r>
          </a:p>
          <a:p>
            <a:pPr algn="ctr">
              <a:lnSpc>
                <a:spcPts val="3491"/>
              </a:lnSpc>
            </a:pPr>
            <a:r>
              <a:rPr lang="en-US" sz="2494" spc="22">
                <a:solidFill>
                  <a:srgbClr val="000000"/>
                </a:solidFill>
                <a:latin typeface="TT Rounds Condensed Bold Italics"/>
              </a:rPr>
              <a:t>2006</a:t>
            </a:r>
          </a:p>
          <a:p>
            <a:pPr algn="ctr">
              <a:lnSpc>
                <a:spcPts val="3491"/>
              </a:lnSpc>
            </a:pPr>
            <a:r>
              <a:rPr lang="en-US" sz="2494" spc="22">
                <a:solidFill>
                  <a:srgbClr val="000000"/>
                </a:solidFill>
                <a:latin typeface="TT Rounds Condensed Bold Italics"/>
              </a:rPr>
              <a:t>International Folklorelawine [Germany]</a:t>
            </a:r>
          </a:p>
          <a:p>
            <a:pPr algn="ctr">
              <a:lnSpc>
                <a:spcPts val="3491"/>
              </a:lnSpc>
            </a:pPr>
            <a:r>
              <a:rPr lang="en-US" sz="2494" spc="22">
                <a:solidFill>
                  <a:srgbClr val="000000"/>
                </a:solidFill>
                <a:latin typeface="TT Rounds Condensed Bold Italics"/>
              </a:rPr>
              <a:t>Member of International Organization of Folk Art [IOV]</a:t>
            </a:r>
          </a:p>
          <a:p>
            <a:pPr algn="ctr">
              <a:lnSpc>
                <a:spcPts val="3491"/>
              </a:lnSpc>
            </a:pPr>
            <a:r>
              <a:rPr lang="en-US" sz="2494" spc="22">
                <a:solidFill>
                  <a:srgbClr val="000000"/>
                </a:solidFill>
                <a:latin typeface="TT Rounds Condensed Bold Italics"/>
              </a:rPr>
              <a:t>Navratri Festival (9 days Regional Folk Festival) [Siddhpur, Mehsana, Ahmedabad - India]</a:t>
            </a:r>
          </a:p>
          <a:p>
            <a:pPr algn="ctr">
              <a:lnSpc>
                <a:spcPts val="3053"/>
              </a:lnSpc>
            </a:pP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03311" y="171450"/>
            <a:ext cx="4711789" cy="4711789"/>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37791" y="0"/>
                  </a:moveTo>
                  <a:lnTo>
                    <a:pt x="775009" y="0"/>
                  </a:lnTo>
                  <a:cubicBezTo>
                    <a:pt x="785032" y="0"/>
                    <a:pt x="794644" y="3982"/>
                    <a:pt x="801731" y="11069"/>
                  </a:cubicBezTo>
                  <a:cubicBezTo>
                    <a:pt x="808818" y="18156"/>
                    <a:pt x="812800" y="27768"/>
                    <a:pt x="812800" y="37791"/>
                  </a:cubicBezTo>
                  <a:lnTo>
                    <a:pt x="812800" y="775009"/>
                  </a:lnTo>
                  <a:cubicBezTo>
                    <a:pt x="812800" y="785032"/>
                    <a:pt x="808818" y="794644"/>
                    <a:pt x="801731" y="801731"/>
                  </a:cubicBezTo>
                  <a:cubicBezTo>
                    <a:pt x="794644" y="808818"/>
                    <a:pt x="785032" y="812800"/>
                    <a:pt x="775009" y="812800"/>
                  </a:cubicBezTo>
                  <a:lnTo>
                    <a:pt x="37791" y="812800"/>
                  </a:lnTo>
                  <a:cubicBezTo>
                    <a:pt x="27768" y="812800"/>
                    <a:pt x="18156" y="808818"/>
                    <a:pt x="11069" y="801731"/>
                  </a:cubicBezTo>
                  <a:cubicBezTo>
                    <a:pt x="3982" y="794644"/>
                    <a:pt x="0" y="785032"/>
                    <a:pt x="0" y="775009"/>
                  </a:cubicBezTo>
                  <a:lnTo>
                    <a:pt x="0" y="37791"/>
                  </a:lnTo>
                  <a:cubicBezTo>
                    <a:pt x="0" y="27768"/>
                    <a:pt x="3982" y="18156"/>
                    <a:pt x="11069" y="11069"/>
                  </a:cubicBezTo>
                  <a:cubicBezTo>
                    <a:pt x="18156" y="3982"/>
                    <a:pt x="27768" y="0"/>
                    <a:pt x="37791" y="0"/>
                  </a:cubicBezTo>
                  <a:close/>
                </a:path>
              </a:pathLst>
            </a:custGeom>
            <a:blipFill>
              <a:blip r:embed="rId2"/>
              <a:stretch>
                <a:fillRect l="-11224" t="0" r="-11224" b="0"/>
              </a:stretch>
            </a:blipFill>
          </p:spPr>
        </p:sp>
      </p:grpSp>
      <p:grpSp>
        <p:nvGrpSpPr>
          <p:cNvPr name="Group 4" id="4"/>
          <p:cNvGrpSpPr/>
          <p:nvPr/>
        </p:nvGrpSpPr>
        <p:grpSpPr>
          <a:xfrm rot="0">
            <a:off x="603311" y="5143500"/>
            <a:ext cx="4711789" cy="4114800"/>
            <a:chOff x="0" y="0"/>
            <a:chExt cx="770301" cy="672703"/>
          </a:xfrm>
        </p:grpSpPr>
        <p:sp>
          <p:nvSpPr>
            <p:cNvPr name="Freeform 5" id="5"/>
            <p:cNvSpPr/>
            <p:nvPr/>
          </p:nvSpPr>
          <p:spPr>
            <a:xfrm flipH="false" flipV="false" rot="0">
              <a:off x="0" y="0"/>
              <a:ext cx="770301" cy="672703"/>
            </a:xfrm>
            <a:custGeom>
              <a:avLst/>
              <a:gdLst/>
              <a:ahLst/>
              <a:cxnLst/>
              <a:rect r="r" b="b" t="t" l="l"/>
              <a:pathLst>
                <a:path h="672703" w="770301">
                  <a:moveTo>
                    <a:pt x="37791" y="0"/>
                  </a:moveTo>
                  <a:lnTo>
                    <a:pt x="732509" y="0"/>
                  </a:lnTo>
                  <a:cubicBezTo>
                    <a:pt x="742532" y="0"/>
                    <a:pt x="752145" y="3982"/>
                    <a:pt x="759232" y="11069"/>
                  </a:cubicBezTo>
                  <a:cubicBezTo>
                    <a:pt x="766319" y="18156"/>
                    <a:pt x="770301" y="27768"/>
                    <a:pt x="770301" y="37791"/>
                  </a:cubicBezTo>
                  <a:lnTo>
                    <a:pt x="770301" y="634911"/>
                  </a:lnTo>
                  <a:cubicBezTo>
                    <a:pt x="770301" y="644934"/>
                    <a:pt x="766319" y="654547"/>
                    <a:pt x="759232" y="661634"/>
                  </a:cubicBezTo>
                  <a:cubicBezTo>
                    <a:pt x="752145" y="668721"/>
                    <a:pt x="742532" y="672703"/>
                    <a:pt x="732509" y="672703"/>
                  </a:cubicBezTo>
                  <a:lnTo>
                    <a:pt x="37791" y="672703"/>
                  </a:lnTo>
                  <a:cubicBezTo>
                    <a:pt x="27768" y="672703"/>
                    <a:pt x="18156" y="668721"/>
                    <a:pt x="11069" y="661634"/>
                  </a:cubicBezTo>
                  <a:cubicBezTo>
                    <a:pt x="3982" y="654547"/>
                    <a:pt x="0" y="644934"/>
                    <a:pt x="0" y="634911"/>
                  </a:cubicBezTo>
                  <a:lnTo>
                    <a:pt x="0" y="37791"/>
                  </a:lnTo>
                  <a:cubicBezTo>
                    <a:pt x="0" y="27768"/>
                    <a:pt x="3982" y="18156"/>
                    <a:pt x="11069" y="11069"/>
                  </a:cubicBezTo>
                  <a:cubicBezTo>
                    <a:pt x="18156" y="3982"/>
                    <a:pt x="27768" y="0"/>
                    <a:pt x="37791" y="0"/>
                  </a:cubicBezTo>
                  <a:close/>
                </a:path>
              </a:pathLst>
            </a:custGeom>
            <a:blipFill>
              <a:blip r:embed="rId3"/>
              <a:stretch>
                <a:fillRect l="-8219" t="0" r="-8219" b="0"/>
              </a:stretch>
            </a:blipFill>
          </p:spPr>
        </p:sp>
      </p:grpSp>
      <p:sp>
        <p:nvSpPr>
          <p:cNvPr name="TextBox 6" id="6"/>
          <p:cNvSpPr txBox="true"/>
          <p:nvPr/>
        </p:nvSpPr>
        <p:spPr>
          <a:xfrm rot="0">
            <a:off x="6874772" y="95250"/>
            <a:ext cx="10834858" cy="10020300"/>
          </a:xfrm>
          <a:prstGeom prst="rect">
            <a:avLst/>
          </a:prstGeom>
        </p:spPr>
        <p:txBody>
          <a:bodyPr anchor="t" rtlCol="false" tIns="0" lIns="0" bIns="0" rIns="0">
            <a:spAutoFit/>
          </a:bodyPr>
          <a:lstStyle/>
          <a:p>
            <a:pPr algn="ctr">
              <a:lnSpc>
                <a:spcPts val="5077"/>
              </a:lnSpc>
            </a:pPr>
            <a:r>
              <a:rPr lang="en-US" sz="4231" spc="39" u="sng">
                <a:solidFill>
                  <a:srgbClr val="F1215A"/>
                </a:solidFill>
                <a:latin typeface="Bugaki Italics"/>
              </a:rPr>
              <a:t>YEAR :: 2001 TO 2005</a:t>
            </a:r>
          </a:p>
          <a:p>
            <a:pPr algn="ctr">
              <a:lnSpc>
                <a:spcPts val="4145"/>
              </a:lnSpc>
            </a:pPr>
            <a:r>
              <a:rPr lang="en-US" sz="3454" spc="32">
                <a:solidFill>
                  <a:srgbClr val="000000"/>
                </a:solidFill>
                <a:latin typeface="TT Rounds Condensed Bold Italics"/>
              </a:rPr>
              <a:t>2005</a:t>
            </a:r>
          </a:p>
          <a:p>
            <a:pPr algn="ctr">
              <a:lnSpc>
                <a:spcPts val="4145"/>
              </a:lnSpc>
            </a:pPr>
            <a:r>
              <a:rPr lang="en-US" sz="3454" spc="32">
                <a:solidFill>
                  <a:srgbClr val="000000"/>
                </a:solidFill>
                <a:latin typeface="TT Rounds Condensed Bold Italics"/>
              </a:rPr>
              <a:t>23ʳᵈ Festival International De Musica De Cantonigros [Spain]</a:t>
            </a:r>
          </a:p>
          <a:p>
            <a:pPr algn="ctr">
              <a:lnSpc>
                <a:spcPts val="4145"/>
              </a:lnSpc>
            </a:pPr>
            <a:r>
              <a:rPr lang="en-US" sz="3454" spc="32">
                <a:solidFill>
                  <a:srgbClr val="000000"/>
                </a:solidFill>
                <a:latin typeface="TT Rounds Condensed Bold Italics"/>
              </a:rPr>
              <a:t>Navercales Village Mayor &amp; old people house performance</a:t>
            </a:r>
          </a:p>
          <a:p>
            <a:pPr algn="ctr">
              <a:lnSpc>
                <a:spcPts val="4145"/>
              </a:lnSpc>
            </a:pPr>
            <a:r>
              <a:rPr lang="en-US" sz="3454" spc="32">
                <a:solidFill>
                  <a:srgbClr val="000000"/>
                </a:solidFill>
                <a:latin typeface="TT Rounds Condensed Bold Italics"/>
              </a:rPr>
              <a:t>Navratri Festival (9 days Regional Folk Festival) [Siddhpur, Mehsana, Ahmedabad - India]</a:t>
            </a:r>
          </a:p>
          <a:p>
            <a:pPr algn="ctr">
              <a:lnSpc>
                <a:spcPts val="4145"/>
              </a:lnSpc>
            </a:pPr>
            <a:r>
              <a:rPr lang="en-US" sz="3454" spc="32">
                <a:solidFill>
                  <a:srgbClr val="000000"/>
                </a:solidFill>
                <a:latin typeface="TT Rounds Condensed Bold Italics"/>
              </a:rPr>
              <a:t>2004</a:t>
            </a:r>
          </a:p>
          <a:p>
            <a:pPr algn="ctr">
              <a:lnSpc>
                <a:spcPts val="4145"/>
              </a:lnSpc>
            </a:pPr>
            <a:r>
              <a:rPr lang="en-US" sz="3454" spc="32">
                <a:solidFill>
                  <a:srgbClr val="000000"/>
                </a:solidFill>
                <a:latin typeface="TT Rounds Condensed Bold Italics"/>
              </a:rPr>
              <a:t>International Folk Festival [Croatia]</a:t>
            </a:r>
          </a:p>
          <a:p>
            <a:pPr algn="ctr">
              <a:lnSpc>
                <a:spcPts val="4145"/>
              </a:lnSpc>
            </a:pPr>
            <a:r>
              <a:rPr lang="en-US" sz="3454" spc="32">
                <a:solidFill>
                  <a:srgbClr val="000000"/>
                </a:solidFill>
                <a:latin typeface="TT Rounds Condensed Bold Italics"/>
              </a:rPr>
              <a:t>Navratri Festival (9 days Regional Folk Festival) [Siddhpur, Mehsana, Ahmedabad - India]</a:t>
            </a:r>
          </a:p>
          <a:p>
            <a:pPr algn="ctr">
              <a:lnSpc>
                <a:spcPts val="4145"/>
              </a:lnSpc>
            </a:pPr>
            <a:r>
              <a:rPr lang="en-US" sz="3454" spc="32">
                <a:solidFill>
                  <a:srgbClr val="000000"/>
                </a:solidFill>
                <a:latin typeface="TT Rounds Condensed Bold Italics"/>
              </a:rPr>
              <a:t>2003</a:t>
            </a:r>
          </a:p>
          <a:p>
            <a:pPr algn="ctr">
              <a:lnSpc>
                <a:spcPts val="4145"/>
              </a:lnSpc>
            </a:pPr>
            <a:r>
              <a:rPr lang="en-US" sz="3454" spc="32">
                <a:solidFill>
                  <a:srgbClr val="000000"/>
                </a:solidFill>
                <a:latin typeface="TT Rounds Condensed Bold Italics"/>
              </a:rPr>
              <a:t>22ⁿᵈ Festival International De Musica De Cantonigros [Spain]</a:t>
            </a:r>
          </a:p>
          <a:p>
            <a:pPr algn="ctr">
              <a:lnSpc>
                <a:spcPts val="4145"/>
              </a:lnSpc>
            </a:pPr>
            <a:r>
              <a:rPr lang="en-US" sz="3454" spc="32">
                <a:solidFill>
                  <a:srgbClr val="000000"/>
                </a:solidFill>
                <a:latin typeface="TT Rounds Condensed Bold Italics"/>
              </a:rPr>
              <a:t>Member of Conseil International De La Dance [Unesco]</a:t>
            </a:r>
          </a:p>
          <a:p>
            <a:pPr algn="ctr">
              <a:lnSpc>
                <a:spcPts val="4145"/>
              </a:lnSpc>
            </a:pPr>
            <a:r>
              <a:rPr lang="en-US" sz="3454" spc="32">
                <a:solidFill>
                  <a:srgbClr val="000000"/>
                </a:solidFill>
                <a:latin typeface="TT Rounds Condensed Bold Italics"/>
              </a:rPr>
              <a:t>2001</a:t>
            </a:r>
          </a:p>
          <a:p>
            <a:pPr algn="ctr">
              <a:lnSpc>
                <a:spcPts val="4145"/>
              </a:lnSpc>
            </a:pPr>
            <a:r>
              <a:rPr lang="en-US" sz="3454" spc="32">
                <a:solidFill>
                  <a:srgbClr val="000000"/>
                </a:solidFill>
                <a:latin typeface="TT Rounds Condensed Bold Italics"/>
              </a:rPr>
              <a:t>To visited to Federazione Italiana Tradizioni Populari [Italy]</a:t>
            </a:r>
          </a:p>
          <a:p>
            <a:pPr algn="l">
              <a:lnSpc>
                <a:spcPts val="3185"/>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43001" y="-9525"/>
            <a:ext cx="15671687" cy="5038725"/>
          </a:xfrm>
          <a:prstGeom prst="rect">
            <a:avLst/>
          </a:prstGeom>
        </p:spPr>
        <p:txBody>
          <a:bodyPr anchor="t" rtlCol="false" tIns="0" lIns="0" bIns="0" rIns="0">
            <a:spAutoFit/>
          </a:bodyPr>
          <a:lstStyle/>
          <a:p>
            <a:pPr algn="ctr">
              <a:lnSpc>
                <a:spcPts val="5249"/>
              </a:lnSpc>
            </a:pPr>
            <a:r>
              <a:rPr lang="en-US" sz="4374" spc="40" u="sng">
                <a:solidFill>
                  <a:srgbClr val="F1215A"/>
                </a:solidFill>
                <a:latin typeface="TT Rounds Condensed Bold Italics"/>
              </a:rPr>
              <a:t>YEAR :: 1996 TO 2000</a:t>
            </a:r>
          </a:p>
          <a:p>
            <a:pPr algn="ctr">
              <a:lnSpc>
                <a:spcPts val="3882"/>
              </a:lnSpc>
            </a:pPr>
            <a:r>
              <a:rPr lang="en-US" sz="3235" spc="30">
                <a:solidFill>
                  <a:srgbClr val="000000"/>
                </a:solidFill>
                <a:latin typeface="TT Rounds Condensed Bold Italics"/>
              </a:rPr>
              <a:t>2000</a:t>
            </a:r>
          </a:p>
          <a:p>
            <a:pPr algn="ctr">
              <a:lnSpc>
                <a:spcPts val="3882"/>
              </a:lnSpc>
            </a:pPr>
            <a:r>
              <a:rPr lang="en-US" sz="3235" spc="30">
                <a:solidFill>
                  <a:srgbClr val="000000"/>
                </a:solidFill>
                <a:latin typeface="TT Rounds Condensed Bold Italics"/>
              </a:rPr>
              <a:t>Youth Festival for Indian Society of Kenya [An Indian Society Program]</a:t>
            </a:r>
          </a:p>
          <a:p>
            <a:pPr algn="ctr">
              <a:lnSpc>
                <a:spcPts val="3882"/>
              </a:lnSpc>
            </a:pPr>
            <a:r>
              <a:rPr lang="en-US" sz="3235" spc="30">
                <a:solidFill>
                  <a:srgbClr val="000000"/>
                </a:solidFill>
                <a:latin typeface="TT Rounds Condensed Bold Italics"/>
              </a:rPr>
              <a:t>1999</a:t>
            </a:r>
          </a:p>
          <a:p>
            <a:pPr algn="ctr">
              <a:lnSpc>
                <a:spcPts val="3882"/>
              </a:lnSpc>
            </a:pPr>
            <a:r>
              <a:rPr lang="en-US" sz="3235" spc="30">
                <a:solidFill>
                  <a:srgbClr val="000000"/>
                </a:solidFill>
                <a:latin typeface="TT Rounds Condensed Bold Italics"/>
              </a:rPr>
              <a:t>Youth Festival De Las Cultures Del Mundo [Lima - Peru]</a:t>
            </a:r>
          </a:p>
          <a:p>
            <a:pPr algn="ctr">
              <a:lnSpc>
                <a:spcPts val="3882"/>
              </a:lnSpc>
            </a:pPr>
            <a:r>
              <a:rPr lang="en-US" sz="3235" spc="30">
                <a:solidFill>
                  <a:srgbClr val="000000"/>
                </a:solidFill>
                <a:latin typeface="TT Rounds Condensed Bold Italics"/>
              </a:rPr>
              <a:t>1998</a:t>
            </a:r>
          </a:p>
          <a:p>
            <a:pPr algn="ctr">
              <a:lnSpc>
                <a:spcPts val="3882"/>
              </a:lnSpc>
            </a:pPr>
            <a:r>
              <a:rPr lang="en-US" sz="3235" spc="30">
                <a:solidFill>
                  <a:srgbClr val="000000"/>
                </a:solidFill>
                <a:latin typeface="TT Rounds Condensed Bold Italics"/>
              </a:rPr>
              <a:t>Uttar Gujarat Folk Dance Festival [Siddhpur - India]</a:t>
            </a:r>
          </a:p>
          <a:p>
            <a:pPr algn="ctr">
              <a:lnSpc>
                <a:spcPts val="3882"/>
              </a:lnSpc>
            </a:pPr>
            <a:r>
              <a:rPr lang="en-US" sz="3235" spc="30">
                <a:solidFill>
                  <a:srgbClr val="000000"/>
                </a:solidFill>
                <a:latin typeface="TT Rounds Condensed Bold Italics"/>
              </a:rPr>
              <a:t>1997</a:t>
            </a:r>
          </a:p>
          <a:p>
            <a:pPr algn="ctr">
              <a:lnSpc>
                <a:spcPts val="3882"/>
              </a:lnSpc>
            </a:pPr>
            <a:r>
              <a:rPr lang="en-US" sz="3235" spc="30">
                <a:solidFill>
                  <a:srgbClr val="000000"/>
                </a:solidFill>
                <a:latin typeface="TT Rounds Condensed Bold Italics"/>
              </a:rPr>
              <a:t>Children Festival Folklore Enafants De Monde [Quebec - Canada]</a:t>
            </a:r>
          </a:p>
          <a:p>
            <a:pPr algn="l">
              <a:lnSpc>
                <a:spcPts val="3882"/>
              </a:lnSpc>
            </a:pPr>
          </a:p>
        </p:txBody>
      </p:sp>
      <p:sp>
        <p:nvSpPr>
          <p:cNvPr name="Freeform 3" id="3"/>
          <p:cNvSpPr/>
          <p:nvPr/>
        </p:nvSpPr>
        <p:spPr>
          <a:xfrm flipH="false" flipV="false" rot="0">
            <a:off x="1933101" y="4626049"/>
            <a:ext cx="14421798" cy="5356763"/>
          </a:xfrm>
          <a:custGeom>
            <a:avLst/>
            <a:gdLst/>
            <a:ahLst/>
            <a:cxnLst/>
            <a:rect r="r" b="b" t="t" l="l"/>
            <a:pathLst>
              <a:path h="5356763" w="14421798">
                <a:moveTo>
                  <a:pt x="0" y="0"/>
                </a:moveTo>
                <a:lnTo>
                  <a:pt x="14421798" y="0"/>
                </a:lnTo>
                <a:lnTo>
                  <a:pt x="14421798" y="5356763"/>
                </a:lnTo>
                <a:lnTo>
                  <a:pt x="0" y="5356763"/>
                </a:lnTo>
                <a:lnTo>
                  <a:pt x="0" y="0"/>
                </a:lnTo>
                <a:close/>
              </a:path>
            </a:pathLst>
          </a:custGeom>
          <a:blipFill>
            <a:blip r:embed="rId2"/>
            <a:stretch>
              <a:fillRect l="-5368" t="-21963" r="-11121" b="-87118"/>
            </a:stretch>
          </a:blipFill>
        </p:spPr>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1441" y="3050573"/>
            <a:ext cx="18196559" cy="7934081"/>
          </a:xfrm>
          <a:custGeom>
            <a:avLst/>
            <a:gdLst/>
            <a:ahLst/>
            <a:cxnLst/>
            <a:rect r="r" b="b" t="t" l="l"/>
            <a:pathLst>
              <a:path h="7934081" w="18196559">
                <a:moveTo>
                  <a:pt x="0" y="0"/>
                </a:moveTo>
                <a:lnTo>
                  <a:pt x="18196559" y="0"/>
                </a:lnTo>
                <a:lnTo>
                  <a:pt x="18196559" y="7934081"/>
                </a:lnTo>
                <a:lnTo>
                  <a:pt x="0" y="7934081"/>
                </a:lnTo>
                <a:lnTo>
                  <a:pt x="0" y="0"/>
                </a:lnTo>
                <a:close/>
              </a:path>
            </a:pathLst>
          </a:custGeom>
          <a:blipFill>
            <a:blip r:embed="rId2"/>
            <a:stretch>
              <a:fillRect l="0" t="-15586" r="0" b="-37311"/>
            </a:stretch>
          </a:blipFill>
        </p:spPr>
      </p:sp>
      <p:sp>
        <p:nvSpPr>
          <p:cNvPr name="TextBox 3" id="3"/>
          <p:cNvSpPr txBox="true"/>
          <p:nvPr/>
        </p:nvSpPr>
        <p:spPr>
          <a:xfrm rot="0">
            <a:off x="91441" y="-104775"/>
            <a:ext cx="18105118" cy="3638550"/>
          </a:xfrm>
          <a:prstGeom prst="rect">
            <a:avLst/>
          </a:prstGeom>
        </p:spPr>
        <p:txBody>
          <a:bodyPr anchor="t" rtlCol="false" tIns="0" lIns="0" bIns="0" rIns="0">
            <a:spAutoFit/>
          </a:bodyPr>
          <a:lstStyle/>
          <a:p>
            <a:pPr algn="ctr">
              <a:lnSpc>
                <a:spcPts val="6480"/>
              </a:lnSpc>
            </a:pPr>
            <a:r>
              <a:rPr lang="en-US" sz="5400" spc="50" u="sng">
                <a:solidFill>
                  <a:srgbClr val="F1215A"/>
                </a:solidFill>
                <a:latin typeface="Bugaki Italics"/>
              </a:rPr>
              <a:t>YEAR :: 1991 TO 1995</a:t>
            </a:r>
          </a:p>
          <a:p>
            <a:pPr algn="ctr">
              <a:lnSpc>
                <a:spcPts val="4320"/>
              </a:lnSpc>
            </a:pPr>
            <a:r>
              <a:rPr lang="en-US" sz="3600" spc="33">
                <a:solidFill>
                  <a:srgbClr val="000000"/>
                </a:solidFill>
                <a:latin typeface="TT Rounds Condensed Bold Italics"/>
              </a:rPr>
              <a:t>1995</a:t>
            </a:r>
          </a:p>
          <a:p>
            <a:pPr algn="ctr">
              <a:lnSpc>
                <a:spcPts val="4320"/>
              </a:lnSpc>
            </a:pPr>
            <a:r>
              <a:rPr lang="en-US" sz="3600" spc="33">
                <a:solidFill>
                  <a:srgbClr val="000000"/>
                </a:solidFill>
                <a:latin typeface="TT Rounds Condensed Bold Italics"/>
              </a:rPr>
              <a:t>Navratri Festival (9 days Regional Folk Festival) [Siddhpur, Mehsana, Ahmedabad - India]</a:t>
            </a:r>
          </a:p>
          <a:p>
            <a:pPr algn="ctr">
              <a:lnSpc>
                <a:spcPts val="4320"/>
              </a:lnSpc>
            </a:pPr>
            <a:r>
              <a:rPr lang="en-US" sz="3600" spc="33">
                <a:solidFill>
                  <a:srgbClr val="000000"/>
                </a:solidFill>
                <a:latin typeface="TT Rounds Condensed Bold Italics"/>
              </a:rPr>
              <a:t>1992</a:t>
            </a:r>
          </a:p>
          <a:p>
            <a:pPr algn="ctr">
              <a:lnSpc>
                <a:spcPts val="4320"/>
              </a:lnSpc>
            </a:pPr>
            <a:r>
              <a:rPr lang="en-US" sz="3600" spc="33">
                <a:solidFill>
                  <a:srgbClr val="000000"/>
                </a:solidFill>
                <a:latin typeface="TT Rounds Condensed Bold Italics"/>
              </a:rPr>
              <a:t>Uttar Gujarat Folk Dance Festival [Unjha - India]</a:t>
            </a:r>
          </a:p>
          <a:p>
            <a:pPr algn="l">
              <a:lnSpc>
                <a:spcPts val="4320"/>
              </a:lnSpc>
            </a:pPr>
          </a:p>
        </p:txBody>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580429"/>
            <a:ext cx="18288000" cy="5706571"/>
          </a:xfrm>
          <a:custGeom>
            <a:avLst/>
            <a:gdLst/>
            <a:ahLst/>
            <a:cxnLst/>
            <a:rect r="r" b="b" t="t" l="l"/>
            <a:pathLst>
              <a:path h="5706571" w="18288000">
                <a:moveTo>
                  <a:pt x="0" y="0"/>
                </a:moveTo>
                <a:lnTo>
                  <a:pt x="18288000" y="0"/>
                </a:lnTo>
                <a:lnTo>
                  <a:pt x="18288000" y="5706571"/>
                </a:lnTo>
                <a:lnTo>
                  <a:pt x="0" y="5706571"/>
                </a:lnTo>
                <a:lnTo>
                  <a:pt x="0" y="0"/>
                </a:lnTo>
                <a:close/>
              </a:path>
            </a:pathLst>
          </a:custGeom>
          <a:blipFill>
            <a:blip r:embed="rId2"/>
            <a:stretch>
              <a:fillRect l="0" t="-29805" r="0" b="-83685"/>
            </a:stretch>
          </a:blipFill>
        </p:spPr>
      </p:sp>
      <p:sp>
        <p:nvSpPr>
          <p:cNvPr name="TextBox 3" id="3"/>
          <p:cNvSpPr txBox="true"/>
          <p:nvPr/>
        </p:nvSpPr>
        <p:spPr>
          <a:xfrm rot="0">
            <a:off x="0" y="-76200"/>
            <a:ext cx="18288000" cy="4972050"/>
          </a:xfrm>
          <a:prstGeom prst="rect">
            <a:avLst/>
          </a:prstGeom>
        </p:spPr>
        <p:txBody>
          <a:bodyPr anchor="t" rtlCol="false" tIns="0" lIns="0" bIns="0" rIns="0">
            <a:spAutoFit/>
          </a:bodyPr>
          <a:lstStyle/>
          <a:p>
            <a:pPr algn="ctr">
              <a:lnSpc>
                <a:spcPts val="4864"/>
              </a:lnSpc>
            </a:pPr>
            <a:r>
              <a:rPr lang="en-US" sz="4054" spc="37" u="sng">
                <a:solidFill>
                  <a:srgbClr val="F1215A"/>
                </a:solidFill>
                <a:latin typeface="Bugaki Italics"/>
              </a:rPr>
              <a:t>YEAR :: 1985 TO 1990</a:t>
            </a:r>
          </a:p>
          <a:p>
            <a:pPr algn="ctr">
              <a:lnSpc>
                <a:spcPts val="3443"/>
              </a:lnSpc>
            </a:pPr>
            <a:r>
              <a:rPr lang="en-US" sz="2869" spc="26">
                <a:solidFill>
                  <a:srgbClr val="000000"/>
                </a:solidFill>
                <a:latin typeface="TT Rounds Condensed Bold Italics"/>
              </a:rPr>
              <a:t>1989</a:t>
            </a:r>
          </a:p>
          <a:p>
            <a:pPr algn="ctr">
              <a:lnSpc>
                <a:spcPts val="3443"/>
              </a:lnSpc>
            </a:pPr>
            <a:r>
              <a:rPr lang="en-US" sz="2869" spc="26">
                <a:solidFill>
                  <a:srgbClr val="000000"/>
                </a:solidFill>
                <a:latin typeface="TT Rounds Condensed Bold Italics"/>
              </a:rPr>
              <a:t>Navratri Festival (9 days Regional Folk Festival) [Siddhpur, Mehsana, Ahmedabad - India]</a:t>
            </a:r>
          </a:p>
          <a:p>
            <a:pPr algn="ctr">
              <a:lnSpc>
                <a:spcPts val="3443"/>
              </a:lnSpc>
            </a:pPr>
            <a:r>
              <a:rPr lang="en-US" sz="2869" spc="26">
                <a:solidFill>
                  <a:srgbClr val="000000"/>
                </a:solidFill>
                <a:latin typeface="TT Rounds Condensed Bold Italics"/>
              </a:rPr>
              <a:t>1988</a:t>
            </a:r>
          </a:p>
          <a:p>
            <a:pPr algn="ctr">
              <a:lnSpc>
                <a:spcPts val="3443"/>
              </a:lnSpc>
            </a:pPr>
            <a:r>
              <a:rPr lang="en-US" sz="2869" spc="26">
                <a:solidFill>
                  <a:srgbClr val="000000"/>
                </a:solidFill>
                <a:latin typeface="TT Rounds Condensed Bold Italics"/>
              </a:rPr>
              <a:t>Youth Festival for Folk Dance Festival [Mehsana - India]</a:t>
            </a:r>
          </a:p>
          <a:p>
            <a:pPr algn="ctr">
              <a:lnSpc>
                <a:spcPts val="3443"/>
              </a:lnSpc>
            </a:pPr>
            <a:r>
              <a:rPr lang="en-US" sz="2869" spc="26">
                <a:solidFill>
                  <a:srgbClr val="000000"/>
                </a:solidFill>
                <a:latin typeface="TT Rounds Condensed Bold Italics"/>
              </a:rPr>
              <a:t>1987</a:t>
            </a:r>
          </a:p>
          <a:p>
            <a:pPr algn="ctr">
              <a:lnSpc>
                <a:spcPts val="3443"/>
              </a:lnSpc>
            </a:pPr>
            <a:r>
              <a:rPr lang="en-US" sz="2869" spc="26">
                <a:solidFill>
                  <a:srgbClr val="000000"/>
                </a:solidFill>
                <a:latin typeface="TT Rounds Condensed Bold Italics"/>
              </a:rPr>
              <a:t>Uttar Gujarat Folk Dance Festival [Unjha - India]</a:t>
            </a:r>
          </a:p>
          <a:p>
            <a:pPr algn="ctr">
              <a:lnSpc>
                <a:spcPts val="3443"/>
              </a:lnSpc>
            </a:pPr>
            <a:r>
              <a:rPr lang="en-US" sz="2869" spc="26">
                <a:solidFill>
                  <a:srgbClr val="000000"/>
                </a:solidFill>
                <a:latin typeface="TT Rounds Condensed Bold Italics"/>
              </a:rPr>
              <a:t>1985</a:t>
            </a:r>
          </a:p>
          <a:p>
            <a:pPr algn="ctr">
              <a:lnSpc>
                <a:spcPts val="3443"/>
              </a:lnSpc>
            </a:pPr>
            <a:r>
              <a:rPr lang="en-US" sz="2869" spc="26">
                <a:solidFill>
                  <a:srgbClr val="000000"/>
                </a:solidFill>
                <a:latin typeface="TT Rounds Condensed Bold Italics"/>
              </a:rPr>
              <a:t>Establishment To every year we make Regional Folk Dance Festival – Siddhpur at our home town "Navratri Festival" [India]</a:t>
            </a:r>
          </a:p>
          <a:p>
            <a:pPr algn="ctr">
              <a:lnSpc>
                <a:spcPts val="3443"/>
              </a:lnSpc>
            </a:pPr>
          </a:p>
        </p:txBody>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09638" y="2520315"/>
            <a:ext cx="3497580" cy="5246370"/>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8183" t="0" r="-8183" b="0"/>
              </a:stretch>
            </a:blipFill>
          </p:spPr>
        </p:sp>
      </p:grpSp>
      <p:grpSp>
        <p:nvGrpSpPr>
          <p:cNvPr name="Group 4" id="4"/>
          <p:cNvGrpSpPr/>
          <p:nvPr/>
        </p:nvGrpSpPr>
        <p:grpSpPr>
          <a:xfrm rot="0">
            <a:off x="10219442" y="343783"/>
            <a:ext cx="3497580" cy="4637994"/>
            <a:chOff x="0" y="0"/>
            <a:chExt cx="6350000" cy="8420469"/>
          </a:xfrm>
        </p:grpSpPr>
        <p:sp>
          <p:nvSpPr>
            <p:cNvPr name="Freeform 5" id="5"/>
            <p:cNvSpPr/>
            <p:nvPr/>
          </p:nvSpPr>
          <p:spPr>
            <a:xfrm flipH="false" flipV="false" rot="0">
              <a:off x="0" y="0"/>
              <a:ext cx="6350000" cy="8420469"/>
            </a:xfrm>
            <a:custGeom>
              <a:avLst/>
              <a:gdLst/>
              <a:ahLst/>
              <a:cxnLst/>
              <a:rect r="r" b="b" t="t" l="l"/>
              <a:pathLst>
                <a:path h="8420469" w="6350000">
                  <a:moveTo>
                    <a:pt x="0" y="7993831"/>
                  </a:moveTo>
                  <a:lnTo>
                    <a:pt x="0" y="426637"/>
                  </a:lnTo>
                  <a:cubicBezTo>
                    <a:pt x="0" y="190864"/>
                    <a:pt x="215900" y="0"/>
                    <a:pt x="482600" y="0"/>
                  </a:cubicBezTo>
                  <a:lnTo>
                    <a:pt x="5867400" y="0"/>
                  </a:lnTo>
                  <a:cubicBezTo>
                    <a:pt x="6134100" y="0"/>
                    <a:pt x="6350000" y="191987"/>
                    <a:pt x="6350000" y="426637"/>
                  </a:cubicBezTo>
                  <a:lnTo>
                    <a:pt x="6350000" y="7993831"/>
                  </a:lnTo>
                  <a:cubicBezTo>
                    <a:pt x="6350000" y="8229605"/>
                    <a:pt x="6134100" y="8420469"/>
                    <a:pt x="5867400" y="8420469"/>
                  </a:cubicBezTo>
                  <a:lnTo>
                    <a:pt x="482600" y="8420469"/>
                  </a:lnTo>
                  <a:cubicBezTo>
                    <a:pt x="217170" y="8420469"/>
                    <a:pt x="0" y="8229605"/>
                    <a:pt x="0" y="7993831"/>
                  </a:cubicBezTo>
                  <a:close/>
                </a:path>
              </a:pathLst>
            </a:custGeom>
            <a:blipFill>
              <a:blip r:embed="rId3"/>
              <a:stretch>
                <a:fillRect l="-1436" t="0" r="-1436" b="0"/>
              </a:stretch>
            </a:blipFill>
          </p:spPr>
        </p:sp>
      </p:grpSp>
      <p:grpSp>
        <p:nvGrpSpPr>
          <p:cNvPr name="Group 6" id="6"/>
          <p:cNvGrpSpPr/>
          <p:nvPr/>
        </p:nvGrpSpPr>
        <p:grpSpPr>
          <a:xfrm rot="0">
            <a:off x="10219442" y="5143500"/>
            <a:ext cx="3497580" cy="4720955"/>
            <a:chOff x="0" y="0"/>
            <a:chExt cx="6350000" cy="8571087"/>
          </a:xfrm>
        </p:grpSpPr>
        <p:sp>
          <p:nvSpPr>
            <p:cNvPr name="Freeform 7" id="7"/>
            <p:cNvSpPr/>
            <p:nvPr/>
          </p:nvSpPr>
          <p:spPr>
            <a:xfrm flipH="false" flipV="false" rot="0">
              <a:off x="0" y="0"/>
              <a:ext cx="6350000" cy="8571087"/>
            </a:xfrm>
            <a:custGeom>
              <a:avLst/>
              <a:gdLst/>
              <a:ahLst/>
              <a:cxnLst/>
              <a:rect r="r" b="b" t="t" l="l"/>
              <a:pathLst>
                <a:path h="8571087" w="6350000">
                  <a:moveTo>
                    <a:pt x="0" y="8136818"/>
                  </a:moveTo>
                  <a:lnTo>
                    <a:pt x="0" y="434268"/>
                  </a:lnTo>
                  <a:cubicBezTo>
                    <a:pt x="0" y="194278"/>
                    <a:pt x="215900" y="0"/>
                    <a:pt x="482600" y="0"/>
                  </a:cubicBezTo>
                  <a:lnTo>
                    <a:pt x="5867400" y="0"/>
                  </a:lnTo>
                  <a:cubicBezTo>
                    <a:pt x="6134100" y="0"/>
                    <a:pt x="6350000" y="195421"/>
                    <a:pt x="6350000" y="434268"/>
                  </a:cubicBezTo>
                  <a:lnTo>
                    <a:pt x="6350000" y="8136818"/>
                  </a:lnTo>
                  <a:cubicBezTo>
                    <a:pt x="6350000" y="8376809"/>
                    <a:pt x="6134100" y="8571087"/>
                    <a:pt x="5867400" y="8571087"/>
                  </a:cubicBezTo>
                  <a:lnTo>
                    <a:pt x="482600" y="8571087"/>
                  </a:lnTo>
                  <a:cubicBezTo>
                    <a:pt x="217170" y="8571087"/>
                    <a:pt x="0" y="8376809"/>
                    <a:pt x="0" y="8136818"/>
                  </a:cubicBezTo>
                  <a:close/>
                </a:path>
              </a:pathLst>
            </a:custGeom>
            <a:blipFill>
              <a:blip r:embed="rId4"/>
              <a:stretch>
                <a:fillRect l="-2356" t="0" r="-2356" b="0"/>
              </a:stretch>
            </a:blipFill>
          </p:spPr>
        </p:sp>
      </p:grpSp>
      <p:grpSp>
        <p:nvGrpSpPr>
          <p:cNvPr name="Group 8" id="8"/>
          <p:cNvGrpSpPr/>
          <p:nvPr/>
        </p:nvGrpSpPr>
        <p:grpSpPr>
          <a:xfrm rot="0">
            <a:off x="4526318" y="5617807"/>
            <a:ext cx="5274023" cy="3974312"/>
            <a:chOff x="0" y="0"/>
            <a:chExt cx="1213732" cy="914624"/>
          </a:xfrm>
        </p:grpSpPr>
        <p:sp>
          <p:nvSpPr>
            <p:cNvPr name="Freeform 9" id="9"/>
            <p:cNvSpPr/>
            <p:nvPr/>
          </p:nvSpPr>
          <p:spPr>
            <a:xfrm flipH="false" flipV="false" rot="0">
              <a:off x="0" y="0"/>
              <a:ext cx="1213732" cy="914624"/>
            </a:xfrm>
            <a:custGeom>
              <a:avLst/>
              <a:gdLst/>
              <a:ahLst/>
              <a:cxnLst/>
              <a:rect r="r" b="b" t="t" l="l"/>
              <a:pathLst>
                <a:path h="914624" w="1213732">
                  <a:moveTo>
                    <a:pt x="0" y="0"/>
                  </a:moveTo>
                  <a:lnTo>
                    <a:pt x="1213732" y="0"/>
                  </a:lnTo>
                  <a:lnTo>
                    <a:pt x="1213732" y="914624"/>
                  </a:lnTo>
                  <a:lnTo>
                    <a:pt x="0" y="914624"/>
                  </a:lnTo>
                  <a:close/>
                </a:path>
              </a:pathLst>
            </a:custGeom>
            <a:blipFill>
              <a:blip r:embed="rId5"/>
              <a:stretch>
                <a:fillRect l="0" t="-1473" r="0" b="-1473"/>
              </a:stretch>
            </a:blipFill>
          </p:spPr>
        </p:sp>
      </p:grpSp>
      <p:grpSp>
        <p:nvGrpSpPr>
          <p:cNvPr name="Group 10" id="10"/>
          <p:cNvGrpSpPr/>
          <p:nvPr/>
        </p:nvGrpSpPr>
        <p:grpSpPr>
          <a:xfrm rot="0">
            <a:off x="4526318" y="1851012"/>
            <a:ext cx="5274023" cy="3531856"/>
            <a:chOff x="0" y="0"/>
            <a:chExt cx="1213732" cy="812800"/>
          </a:xfrm>
        </p:grpSpPr>
        <p:sp>
          <p:nvSpPr>
            <p:cNvPr name="Freeform 11" id="11"/>
            <p:cNvSpPr/>
            <p:nvPr/>
          </p:nvSpPr>
          <p:spPr>
            <a:xfrm flipH="false" flipV="false" rot="0">
              <a:off x="0" y="0"/>
              <a:ext cx="1213732" cy="812800"/>
            </a:xfrm>
            <a:custGeom>
              <a:avLst/>
              <a:gdLst/>
              <a:ahLst/>
              <a:cxnLst/>
              <a:rect r="r" b="b" t="t" l="l"/>
              <a:pathLst>
                <a:path h="812800" w="1213732">
                  <a:moveTo>
                    <a:pt x="0" y="0"/>
                  </a:moveTo>
                  <a:lnTo>
                    <a:pt x="1213732" y="0"/>
                  </a:lnTo>
                  <a:lnTo>
                    <a:pt x="1213732" y="812800"/>
                  </a:lnTo>
                  <a:lnTo>
                    <a:pt x="0" y="812800"/>
                  </a:lnTo>
                  <a:close/>
                </a:path>
              </a:pathLst>
            </a:custGeom>
            <a:blipFill>
              <a:blip r:embed="rId6"/>
              <a:stretch>
                <a:fillRect l="0" t="-7922" r="0" b="-7922"/>
              </a:stretch>
            </a:blipFill>
          </p:spPr>
        </p:sp>
      </p:grpSp>
      <p:grpSp>
        <p:nvGrpSpPr>
          <p:cNvPr name="Group 12" id="12"/>
          <p:cNvGrpSpPr/>
          <p:nvPr/>
        </p:nvGrpSpPr>
        <p:grpSpPr>
          <a:xfrm rot="0">
            <a:off x="14136122" y="343783"/>
            <a:ext cx="3497580" cy="4637994"/>
            <a:chOff x="0" y="0"/>
            <a:chExt cx="6350000" cy="8420469"/>
          </a:xfrm>
        </p:grpSpPr>
        <p:sp>
          <p:nvSpPr>
            <p:cNvPr name="Freeform 13" id="13"/>
            <p:cNvSpPr/>
            <p:nvPr/>
          </p:nvSpPr>
          <p:spPr>
            <a:xfrm flipH="false" flipV="false" rot="0">
              <a:off x="0" y="0"/>
              <a:ext cx="6350000" cy="8420469"/>
            </a:xfrm>
            <a:custGeom>
              <a:avLst/>
              <a:gdLst/>
              <a:ahLst/>
              <a:cxnLst/>
              <a:rect r="r" b="b" t="t" l="l"/>
              <a:pathLst>
                <a:path h="8420469" w="6350000">
                  <a:moveTo>
                    <a:pt x="0" y="7993831"/>
                  </a:moveTo>
                  <a:lnTo>
                    <a:pt x="0" y="426637"/>
                  </a:lnTo>
                  <a:cubicBezTo>
                    <a:pt x="0" y="190864"/>
                    <a:pt x="215900" y="0"/>
                    <a:pt x="482600" y="0"/>
                  </a:cubicBezTo>
                  <a:lnTo>
                    <a:pt x="5867400" y="0"/>
                  </a:lnTo>
                  <a:cubicBezTo>
                    <a:pt x="6134100" y="0"/>
                    <a:pt x="6350000" y="191987"/>
                    <a:pt x="6350000" y="426637"/>
                  </a:cubicBezTo>
                  <a:lnTo>
                    <a:pt x="6350000" y="7993831"/>
                  </a:lnTo>
                  <a:cubicBezTo>
                    <a:pt x="6350000" y="8229605"/>
                    <a:pt x="6134100" y="8420469"/>
                    <a:pt x="5867400" y="8420469"/>
                  </a:cubicBezTo>
                  <a:lnTo>
                    <a:pt x="482600" y="8420469"/>
                  </a:lnTo>
                  <a:cubicBezTo>
                    <a:pt x="217170" y="8420469"/>
                    <a:pt x="0" y="8229605"/>
                    <a:pt x="0" y="7993831"/>
                  </a:cubicBezTo>
                  <a:close/>
                </a:path>
              </a:pathLst>
            </a:custGeom>
            <a:blipFill>
              <a:blip r:embed="rId7"/>
              <a:stretch>
                <a:fillRect l="-1436" t="0" r="-1436" b="0"/>
              </a:stretch>
            </a:blipFill>
          </p:spPr>
        </p:sp>
      </p:grpSp>
      <p:grpSp>
        <p:nvGrpSpPr>
          <p:cNvPr name="Group 14" id="14"/>
          <p:cNvGrpSpPr/>
          <p:nvPr/>
        </p:nvGrpSpPr>
        <p:grpSpPr>
          <a:xfrm rot="0">
            <a:off x="14136122" y="5143500"/>
            <a:ext cx="3497580" cy="4720955"/>
            <a:chOff x="0" y="0"/>
            <a:chExt cx="6350000" cy="8571087"/>
          </a:xfrm>
        </p:grpSpPr>
        <p:sp>
          <p:nvSpPr>
            <p:cNvPr name="Freeform 15" id="15"/>
            <p:cNvSpPr/>
            <p:nvPr/>
          </p:nvSpPr>
          <p:spPr>
            <a:xfrm flipH="false" flipV="false" rot="0">
              <a:off x="0" y="0"/>
              <a:ext cx="6350000" cy="8571087"/>
            </a:xfrm>
            <a:custGeom>
              <a:avLst/>
              <a:gdLst/>
              <a:ahLst/>
              <a:cxnLst/>
              <a:rect r="r" b="b" t="t" l="l"/>
              <a:pathLst>
                <a:path h="8571087" w="6350000">
                  <a:moveTo>
                    <a:pt x="0" y="8136818"/>
                  </a:moveTo>
                  <a:lnTo>
                    <a:pt x="0" y="434268"/>
                  </a:lnTo>
                  <a:cubicBezTo>
                    <a:pt x="0" y="194278"/>
                    <a:pt x="215900" y="0"/>
                    <a:pt x="482600" y="0"/>
                  </a:cubicBezTo>
                  <a:lnTo>
                    <a:pt x="5867400" y="0"/>
                  </a:lnTo>
                  <a:cubicBezTo>
                    <a:pt x="6134100" y="0"/>
                    <a:pt x="6350000" y="195421"/>
                    <a:pt x="6350000" y="434268"/>
                  </a:cubicBezTo>
                  <a:lnTo>
                    <a:pt x="6350000" y="8136818"/>
                  </a:lnTo>
                  <a:cubicBezTo>
                    <a:pt x="6350000" y="8376809"/>
                    <a:pt x="6134100" y="8571087"/>
                    <a:pt x="5867400" y="8571087"/>
                  </a:cubicBezTo>
                  <a:lnTo>
                    <a:pt x="482600" y="8571087"/>
                  </a:lnTo>
                  <a:cubicBezTo>
                    <a:pt x="217170" y="8571087"/>
                    <a:pt x="0" y="8376809"/>
                    <a:pt x="0" y="8136818"/>
                  </a:cubicBezTo>
                  <a:close/>
                </a:path>
              </a:pathLst>
            </a:custGeom>
            <a:blipFill>
              <a:blip r:embed="rId8"/>
              <a:stretch>
                <a:fillRect l="-2356" t="0" r="-2356" b="0"/>
              </a:stretch>
            </a:blipFill>
          </p:spPr>
        </p:sp>
      </p:grpSp>
      <p:sp>
        <p:nvSpPr>
          <p:cNvPr name="TextBox 16" id="16"/>
          <p:cNvSpPr txBox="true"/>
          <p:nvPr/>
        </p:nvSpPr>
        <p:spPr>
          <a:xfrm rot="0">
            <a:off x="0" y="74930"/>
            <a:ext cx="6397019" cy="1541144"/>
          </a:xfrm>
          <a:prstGeom prst="rect">
            <a:avLst/>
          </a:prstGeom>
        </p:spPr>
        <p:txBody>
          <a:bodyPr anchor="t" rtlCol="false" tIns="0" lIns="0" bIns="0" rIns="0">
            <a:spAutoFit/>
          </a:bodyPr>
          <a:lstStyle/>
          <a:p>
            <a:pPr algn="ctr">
              <a:lnSpc>
                <a:spcPts val="5880"/>
              </a:lnSpc>
            </a:pPr>
            <a:r>
              <a:rPr lang="en-US" sz="4200">
                <a:solidFill>
                  <a:srgbClr val="F1215A"/>
                </a:solidFill>
                <a:latin typeface="Bugaki"/>
              </a:rPr>
              <a:t>OUR ACHIEVEMENTS</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144000" y="5258600"/>
            <a:ext cx="3415161" cy="4769320"/>
            <a:chOff x="0" y="0"/>
            <a:chExt cx="6350000" cy="8867865"/>
          </a:xfrm>
        </p:grpSpPr>
        <p:sp>
          <p:nvSpPr>
            <p:cNvPr name="Freeform 3" id="3"/>
            <p:cNvSpPr/>
            <p:nvPr/>
          </p:nvSpPr>
          <p:spPr>
            <a:xfrm flipH="false" flipV="false" rot="0">
              <a:off x="0" y="0"/>
              <a:ext cx="6350000" cy="8867865"/>
            </a:xfrm>
            <a:custGeom>
              <a:avLst/>
              <a:gdLst/>
              <a:ahLst/>
              <a:cxnLst/>
              <a:rect r="r" b="b" t="t" l="l"/>
              <a:pathLst>
                <a:path h="8867865" w="6350000">
                  <a:moveTo>
                    <a:pt x="0" y="8418560"/>
                  </a:moveTo>
                  <a:lnTo>
                    <a:pt x="0" y="449305"/>
                  </a:lnTo>
                  <a:cubicBezTo>
                    <a:pt x="0" y="201005"/>
                    <a:pt x="215900" y="0"/>
                    <a:pt x="482600" y="0"/>
                  </a:cubicBezTo>
                  <a:lnTo>
                    <a:pt x="5867400" y="0"/>
                  </a:lnTo>
                  <a:cubicBezTo>
                    <a:pt x="6134100" y="0"/>
                    <a:pt x="6350000" y="202187"/>
                    <a:pt x="6350000" y="449305"/>
                  </a:cubicBezTo>
                  <a:lnTo>
                    <a:pt x="6350000" y="8418560"/>
                  </a:lnTo>
                  <a:cubicBezTo>
                    <a:pt x="6350000" y="8666860"/>
                    <a:pt x="6134100" y="8867865"/>
                    <a:pt x="5867400" y="8867865"/>
                  </a:cubicBezTo>
                  <a:lnTo>
                    <a:pt x="482600" y="8867865"/>
                  </a:lnTo>
                  <a:cubicBezTo>
                    <a:pt x="217170" y="8867865"/>
                    <a:pt x="0" y="8666860"/>
                    <a:pt x="0" y="8418560"/>
                  </a:cubicBezTo>
                  <a:close/>
                </a:path>
              </a:pathLst>
            </a:custGeom>
            <a:blipFill>
              <a:blip r:embed="rId2"/>
              <a:stretch>
                <a:fillRect l="-4169" t="0" r="-4169" b="0"/>
              </a:stretch>
            </a:blipFill>
          </p:spPr>
        </p:sp>
      </p:grpSp>
      <p:grpSp>
        <p:nvGrpSpPr>
          <p:cNvPr name="Group 4" id="4"/>
          <p:cNvGrpSpPr/>
          <p:nvPr/>
        </p:nvGrpSpPr>
        <p:grpSpPr>
          <a:xfrm rot="0">
            <a:off x="14513886" y="5143500"/>
            <a:ext cx="3497580" cy="4884420"/>
            <a:chOff x="0" y="0"/>
            <a:chExt cx="6350000" cy="8867865"/>
          </a:xfrm>
        </p:grpSpPr>
        <p:sp>
          <p:nvSpPr>
            <p:cNvPr name="Freeform 5" id="5"/>
            <p:cNvSpPr/>
            <p:nvPr/>
          </p:nvSpPr>
          <p:spPr>
            <a:xfrm flipH="false" flipV="false" rot="0">
              <a:off x="0" y="0"/>
              <a:ext cx="6350000" cy="8867865"/>
            </a:xfrm>
            <a:custGeom>
              <a:avLst/>
              <a:gdLst/>
              <a:ahLst/>
              <a:cxnLst/>
              <a:rect r="r" b="b" t="t" l="l"/>
              <a:pathLst>
                <a:path h="8867865" w="6350000">
                  <a:moveTo>
                    <a:pt x="0" y="8418560"/>
                  </a:moveTo>
                  <a:lnTo>
                    <a:pt x="0" y="449305"/>
                  </a:lnTo>
                  <a:cubicBezTo>
                    <a:pt x="0" y="201005"/>
                    <a:pt x="215900" y="0"/>
                    <a:pt x="482600" y="0"/>
                  </a:cubicBezTo>
                  <a:lnTo>
                    <a:pt x="5867400" y="0"/>
                  </a:lnTo>
                  <a:cubicBezTo>
                    <a:pt x="6134100" y="0"/>
                    <a:pt x="6350000" y="202187"/>
                    <a:pt x="6350000" y="449305"/>
                  </a:cubicBezTo>
                  <a:lnTo>
                    <a:pt x="6350000" y="8418560"/>
                  </a:lnTo>
                  <a:cubicBezTo>
                    <a:pt x="6350000" y="8666860"/>
                    <a:pt x="6134100" y="8867865"/>
                    <a:pt x="5867400" y="8867865"/>
                  </a:cubicBezTo>
                  <a:lnTo>
                    <a:pt x="482600" y="8867865"/>
                  </a:lnTo>
                  <a:cubicBezTo>
                    <a:pt x="217170" y="8867865"/>
                    <a:pt x="0" y="8666860"/>
                    <a:pt x="0" y="8418560"/>
                  </a:cubicBezTo>
                  <a:close/>
                </a:path>
              </a:pathLst>
            </a:custGeom>
            <a:blipFill>
              <a:blip r:embed="rId3"/>
              <a:stretch>
                <a:fillRect l="-4169" t="0" r="-4169" b="0"/>
              </a:stretch>
            </a:blipFill>
          </p:spPr>
        </p:sp>
      </p:grpSp>
      <p:grpSp>
        <p:nvGrpSpPr>
          <p:cNvPr name="Group 6" id="6"/>
          <p:cNvGrpSpPr/>
          <p:nvPr/>
        </p:nvGrpSpPr>
        <p:grpSpPr>
          <a:xfrm rot="0">
            <a:off x="11541721" y="354330"/>
            <a:ext cx="3497580" cy="4789170"/>
            <a:chOff x="0" y="0"/>
            <a:chExt cx="6350000" cy="8694935"/>
          </a:xfrm>
        </p:grpSpPr>
        <p:sp>
          <p:nvSpPr>
            <p:cNvPr name="Freeform 7" id="7"/>
            <p:cNvSpPr/>
            <p:nvPr/>
          </p:nvSpPr>
          <p:spPr>
            <a:xfrm flipH="false" flipV="false" rot="0">
              <a:off x="0" y="0"/>
              <a:ext cx="6350000" cy="8694934"/>
            </a:xfrm>
            <a:custGeom>
              <a:avLst/>
              <a:gdLst/>
              <a:ahLst/>
              <a:cxnLst/>
              <a:rect r="r" b="b" t="t" l="l"/>
              <a:pathLst>
                <a:path h="8694934" w="6350000">
                  <a:moveTo>
                    <a:pt x="0" y="8254392"/>
                  </a:moveTo>
                  <a:lnTo>
                    <a:pt x="0" y="440543"/>
                  </a:lnTo>
                  <a:cubicBezTo>
                    <a:pt x="0" y="197085"/>
                    <a:pt x="215900" y="0"/>
                    <a:pt x="482600" y="0"/>
                  </a:cubicBezTo>
                  <a:lnTo>
                    <a:pt x="5867400" y="0"/>
                  </a:lnTo>
                  <a:cubicBezTo>
                    <a:pt x="6134100" y="0"/>
                    <a:pt x="6350000" y="198245"/>
                    <a:pt x="6350000" y="440543"/>
                  </a:cubicBezTo>
                  <a:lnTo>
                    <a:pt x="6350000" y="8254392"/>
                  </a:lnTo>
                  <a:cubicBezTo>
                    <a:pt x="6350000" y="8497850"/>
                    <a:pt x="6134100" y="8694934"/>
                    <a:pt x="5867400" y="8694934"/>
                  </a:cubicBezTo>
                  <a:lnTo>
                    <a:pt x="482600" y="8694934"/>
                  </a:lnTo>
                  <a:cubicBezTo>
                    <a:pt x="217170" y="8694934"/>
                    <a:pt x="0" y="8497850"/>
                    <a:pt x="0" y="8254392"/>
                  </a:cubicBezTo>
                  <a:close/>
                </a:path>
              </a:pathLst>
            </a:custGeom>
            <a:blipFill>
              <a:blip r:embed="rId4"/>
              <a:stretch>
                <a:fillRect l="-3112" t="0" r="-3112" b="0"/>
              </a:stretch>
            </a:blipFill>
          </p:spPr>
        </p:sp>
      </p:grpSp>
      <p:grpSp>
        <p:nvGrpSpPr>
          <p:cNvPr name="Group 8" id="8"/>
          <p:cNvGrpSpPr/>
          <p:nvPr/>
        </p:nvGrpSpPr>
        <p:grpSpPr>
          <a:xfrm rot="0">
            <a:off x="6200408" y="354330"/>
            <a:ext cx="3389713" cy="4789170"/>
            <a:chOff x="0" y="0"/>
            <a:chExt cx="6350000" cy="8971623"/>
          </a:xfrm>
        </p:grpSpPr>
        <p:sp>
          <p:nvSpPr>
            <p:cNvPr name="Freeform 9" id="9"/>
            <p:cNvSpPr/>
            <p:nvPr/>
          </p:nvSpPr>
          <p:spPr>
            <a:xfrm flipH="false" flipV="false" rot="0">
              <a:off x="0" y="0"/>
              <a:ext cx="6350000" cy="8971623"/>
            </a:xfrm>
            <a:custGeom>
              <a:avLst/>
              <a:gdLst/>
              <a:ahLst/>
              <a:cxnLst/>
              <a:rect r="r" b="b" t="t" l="l"/>
              <a:pathLst>
                <a:path h="8971623" w="6350000">
                  <a:moveTo>
                    <a:pt x="0" y="8517061"/>
                  </a:moveTo>
                  <a:lnTo>
                    <a:pt x="0" y="454562"/>
                  </a:lnTo>
                  <a:cubicBezTo>
                    <a:pt x="0" y="203357"/>
                    <a:pt x="215900" y="0"/>
                    <a:pt x="482600" y="0"/>
                  </a:cubicBezTo>
                  <a:lnTo>
                    <a:pt x="5867400" y="0"/>
                  </a:lnTo>
                  <a:cubicBezTo>
                    <a:pt x="6134100" y="0"/>
                    <a:pt x="6350000" y="204553"/>
                    <a:pt x="6350000" y="454562"/>
                  </a:cubicBezTo>
                  <a:lnTo>
                    <a:pt x="6350000" y="8517061"/>
                  </a:lnTo>
                  <a:cubicBezTo>
                    <a:pt x="6350000" y="8768266"/>
                    <a:pt x="6134100" y="8971623"/>
                    <a:pt x="5867400" y="8971623"/>
                  </a:cubicBezTo>
                  <a:lnTo>
                    <a:pt x="482600" y="8971623"/>
                  </a:lnTo>
                  <a:cubicBezTo>
                    <a:pt x="217170" y="8971623"/>
                    <a:pt x="0" y="8768266"/>
                    <a:pt x="0" y="8517061"/>
                  </a:cubicBezTo>
                  <a:close/>
                </a:path>
              </a:pathLst>
            </a:custGeom>
            <a:blipFill>
              <a:blip r:embed="rId5"/>
              <a:stretch>
                <a:fillRect l="-4802" t="0" r="-4802" b="0"/>
              </a:stretch>
            </a:blipFill>
          </p:spPr>
        </p:sp>
      </p:grpSp>
      <p:grpSp>
        <p:nvGrpSpPr>
          <p:cNvPr name="Group 10" id="10"/>
          <p:cNvGrpSpPr/>
          <p:nvPr/>
        </p:nvGrpSpPr>
        <p:grpSpPr>
          <a:xfrm rot="0">
            <a:off x="446018" y="5143500"/>
            <a:ext cx="5551170" cy="4217670"/>
            <a:chOff x="0" y="0"/>
            <a:chExt cx="860021" cy="653427"/>
          </a:xfrm>
        </p:grpSpPr>
        <p:sp>
          <p:nvSpPr>
            <p:cNvPr name="Freeform 11" id="11"/>
            <p:cNvSpPr/>
            <p:nvPr/>
          </p:nvSpPr>
          <p:spPr>
            <a:xfrm flipH="false" flipV="false" rot="0">
              <a:off x="0" y="0"/>
              <a:ext cx="860022" cy="653427"/>
            </a:xfrm>
            <a:custGeom>
              <a:avLst/>
              <a:gdLst/>
              <a:ahLst/>
              <a:cxnLst/>
              <a:rect r="r" b="b" t="t" l="l"/>
              <a:pathLst>
                <a:path h="653427" w="860022">
                  <a:moveTo>
                    <a:pt x="32077" y="0"/>
                  </a:moveTo>
                  <a:lnTo>
                    <a:pt x="827945" y="0"/>
                  </a:lnTo>
                  <a:cubicBezTo>
                    <a:pt x="845660" y="0"/>
                    <a:pt x="860022" y="14361"/>
                    <a:pt x="860022" y="32077"/>
                  </a:cubicBezTo>
                  <a:lnTo>
                    <a:pt x="860022" y="621351"/>
                  </a:lnTo>
                  <a:cubicBezTo>
                    <a:pt x="860022" y="639066"/>
                    <a:pt x="845660" y="653427"/>
                    <a:pt x="827945" y="653427"/>
                  </a:cubicBezTo>
                  <a:lnTo>
                    <a:pt x="32077" y="653427"/>
                  </a:lnTo>
                  <a:cubicBezTo>
                    <a:pt x="14361" y="653427"/>
                    <a:pt x="0" y="639066"/>
                    <a:pt x="0" y="621351"/>
                  </a:cubicBezTo>
                  <a:lnTo>
                    <a:pt x="0" y="32077"/>
                  </a:lnTo>
                  <a:cubicBezTo>
                    <a:pt x="0" y="14361"/>
                    <a:pt x="14361" y="0"/>
                    <a:pt x="32077" y="0"/>
                  </a:cubicBezTo>
                  <a:close/>
                </a:path>
              </a:pathLst>
            </a:custGeom>
            <a:blipFill>
              <a:blip r:embed="rId6"/>
              <a:stretch>
                <a:fillRect l="0" t="-1052" r="0" b="-1052"/>
              </a:stretch>
            </a:blipFill>
          </p:spPr>
        </p:sp>
      </p:grpSp>
      <p:grpSp>
        <p:nvGrpSpPr>
          <p:cNvPr name="Group 12" id="12"/>
          <p:cNvGrpSpPr/>
          <p:nvPr/>
        </p:nvGrpSpPr>
        <p:grpSpPr>
          <a:xfrm rot="0">
            <a:off x="529590" y="354330"/>
            <a:ext cx="5467598" cy="4499727"/>
            <a:chOff x="0" y="0"/>
            <a:chExt cx="847074" cy="697125"/>
          </a:xfrm>
        </p:grpSpPr>
        <p:sp>
          <p:nvSpPr>
            <p:cNvPr name="Freeform 13" id="13"/>
            <p:cNvSpPr/>
            <p:nvPr/>
          </p:nvSpPr>
          <p:spPr>
            <a:xfrm flipH="false" flipV="false" rot="0">
              <a:off x="0" y="0"/>
              <a:ext cx="847074" cy="697125"/>
            </a:xfrm>
            <a:custGeom>
              <a:avLst/>
              <a:gdLst/>
              <a:ahLst/>
              <a:cxnLst/>
              <a:rect r="r" b="b" t="t" l="l"/>
              <a:pathLst>
                <a:path h="697125" w="847074">
                  <a:moveTo>
                    <a:pt x="32567" y="0"/>
                  </a:moveTo>
                  <a:lnTo>
                    <a:pt x="814507" y="0"/>
                  </a:lnTo>
                  <a:cubicBezTo>
                    <a:pt x="823144" y="0"/>
                    <a:pt x="831428" y="3431"/>
                    <a:pt x="837535" y="9539"/>
                  </a:cubicBezTo>
                  <a:cubicBezTo>
                    <a:pt x="843643" y="15646"/>
                    <a:pt x="847074" y="23930"/>
                    <a:pt x="847074" y="32567"/>
                  </a:cubicBezTo>
                  <a:lnTo>
                    <a:pt x="847074" y="664558"/>
                  </a:lnTo>
                  <a:cubicBezTo>
                    <a:pt x="847074" y="673196"/>
                    <a:pt x="843643" y="681479"/>
                    <a:pt x="837535" y="687587"/>
                  </a:cubicBezTo>
                  <a:cubicBezTo>
                    <a:pt x="831428" y="693694"/>
                    <a:pt x="823144" y="697125"/>
                    <a:pt x="814507" y="697125"/>
                  </a:cubicBezTo>
                  <a:lnTo>
                    <a:pt x="32567" y="697125"/>
                  </a:lnTo>
                  <a:cubicBezTo>
                    <a:pt x="23930" y="697125"/>
                    <a:pt x="15646" y="693694"/>
                    <a:pt x="9539" y="687587"/>
                  </a:cubicBezTo>
                  <a:cubicBezTo>
                    <a:pt x="3431" y="681479"/>
                    <a:pt x="0" y="673196"/>
                    <a:pt x="0" y="664558"/>
                  </a:cubicBezTo>
                  <a:lnTo>
                    <a:pt x="0" y="32567"/>
                  </a:lnTo>
                  <a:cubicBezTo>
                    <a:pt x="0" y="23930"/>
                    <a:pt x="3431" y="15646"/>
                    <a:pt x="9539" y="9539"/>
                  </a:cubicBezTo>
                  <a:cubicBezTo>
                    <a:pt x="15646" y="3431"/>
                    <a:pt x="23930" y="0"/>
                    <a:pt x="32567" y="0"/>
                  </a:cubicBezTo>
                  <a:close/>
                </a:path>
              </a:pathLst>
            </a:custGeom>
            <a:blipFill>
              <a:blip r:embed="rId7"/>
              <a:stretch>
                <a:fillRect l="-3042" t="0" r="-3042"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79479" y="206382"/>
            <a:ext cx="3893488" cy="5840232"/>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4812" t="0" r="-4812" b="0"/>
              </a:stretch>
            </a:blipFill>
          </p:spPr>
        </p:sp>
      </p:grpSp>
      <p:grpSp>
        <p:nvGrpSpPr>
          <p:cNvPr name="Group 4" id="4"/>
          <p:cNvGrpSpPr/>
          <p:nvPr/>
        </p:nvGrpSpPr>
        <p:grpSpPr>
          <a:xfrm rot="0">
            <a:off x="9590062" y="3258897"/>
            <a:ext cx="4575117" cy="6862675"/>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4812" t="0" r="-4812" b="0"/>
              </a:stretch>
            </a:blipFill>
          </p:spPr>
        </p:sp>
      </p:grpSp>
      <p:grpSp>
        <p:nvGrpSpPr>
          <p:cNvPr name="Group 6" id="6"/>
          <p:cNvGrpSpPr/>
          <p:nvPr/>
        </p:nvGrpSpPr>
        <p:grpSpPr>
          <a:xfrm rot="0">
            <a:off x="5153560" y="397897"/>
            <a:ext cx="4322569" cy="6483853"/>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4812" t="0" r="-4812" b="0"/>
              </a:stretch>
            </a:blipFill>
          </p:spPr>
        </p:sp>
      </p:grpSp>
      <p:grpSp>
        <p:nvGrpSpPr>
          <p:cNvPr name="Group 8" id="8"/>
          <p:cNvGrpSpPr/>
          <p:nvPr/>
        </p:nvGrpSpPr>
        <p:grpSpPr>
          <a:xfrm rot="0">
            <a:off x="225334" y="2615276"/>
            <a:ext cx="4687495" cy="7031243"/>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4812" t="0" r="-4812" b="0"/>
              </a:stretch>
            </a:blipFill>
          </p:spPr>
        </p:sp>
      </p:grpSp>
      <p:sp>
        <p:nvSpPr>
          <p:cNvPr name="TextBox 10" id="10"/>
          <p:cNvSpPr txBox="true"/>
          <p:nvPr/>
        </p:nvSpPr>
        <p:spPr>
          <a:xfrm rot="0">
            <a:off x="225334" y="6357"/>
            <a:ext cx="4814292" cy="1844662"/>
          </a:xfrm>
          <a:prstGeom prst="rect">
            <a:avLst/>
          </a:prstGeom>
        </p:spPr>
        <p:txBody>
          <a:bodyPr anchor="t" rtlCol="false" tIns="0" lIns="0" bIns="0" rIns="0">
            <a:spAutoFit/>
          </a:bodyPr>
          <a:lstStyle/>
          <a:p>
            <a:pPr algn="ctr">
              <a:lnSpc>
                <a:spcPts val="7000"/>
              </a:lnSpc>
            </a:pPr>
            <a:r>
              <a:rPr lang="en-US" sz="5000">
                <a:solidFill>
                  <a:srgbClr val="F1215A"/>
                </a:solidFill>
                <a:latin typeface="Bugaki"/>
              </a:rPr>
              <a:t>well wishers </a:t>
            </a:r>
          </a:p>
          <a:p>
            <a:pPr algn="ctr">
              <a:lnSpc>
                <a:spcPts val="7000"/>
              </a:lnSpc>
            </a:pPr>
            <a:r>
              <a:rPr lang="en-US" sz="5000">
                <a:solidFill>
                  <a:srgbClr val="F1215A"/>
                </a:solidFill>
                <a:latin typeface="Bugaki"/>
              </a:rPr>
              <a:t>message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07403" y="3303746"/>
            <a:ext cx="4175249" cy="6262874"/>
            <a:chOff x="0" y="0"/>
            <a:chExt cx="6350000" cy="9525000"/>
          </a:xfrm>
        </p:grpSpPr>
        <p:sp>
          <p:nvSpPr>
            <p:cNvPr name="Freeform 3" id="3"/>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4812" t="0" r="-4812" b="0"/>
              </a:stretch>
            </a:blipFill>
          </p:spPr>
        </p:sp>
      </p:grpSp>
      <p:grpSp>
        <p:nvGrpSpPr>
          <p:cNvPr name="Group 4" id="4"/>
          <p:cNvGrpSpPr/>
          <p:nvPr/>
        </p:nvGrpSpPr>
        <p:grpSpPr>
          <a:xfrm rot="0">
            <a:off x="4935078" y="294108"/>
            <a:ext cx="4208922" cy="6313384"/>
            <a:chOff x="0" y="0"/>
            <a:chExt cx="6350000" cy="9525000"/>
          </a:xfrm>
        </p:grpSpPr>
        <p:sp>
          <p:nvSpPr>
            <p:cNvPr name="Freeform 5" id="5"/>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4812" t="0" r="-4812" b="0"/>
              </a:stretch>
            </a:blipFill>
          </p:spPr>
        </p:sp>
      </p:grpSp>
      <p:grpSp>
        <p:nvGrpSpPr>
          <p:cNvPr name="Group 6" id="6"/>
          <p:cNvGrpSpPr/>
          <p:nvPr/>
        </p:nvGrpSpPr>
        <p:grpSpPr>
          <a:xfrm rot="0">
            <a:off x="9496425" y="3087605"/>
            <a:ext cx="4113797" cy="6170695"/>
            <a:chOff x="0" y="0"/>
            <a:chExt cx="6350000" cy="9525000"/>
          </a:xfrm>
        </p:grpSpPr>
        <p:sp>
          <p:nvSpPr>
            <p:cNvPr name="Freeform 7" id="7"/>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4812" t="0" r="-4812" b="0"/>
              </a:stretch>
            </a:blipFill>
          </p:spPr>
        </p:sp>
      </p:grpSp>
      <p:grpSp>
        <p:nvGrpSpPr>
          <p:cNvPr name="Group 8" id="8"/>
          <p:cNvGrpSpPr/>
          <p:nvPr/>
        </p:nvGrpSpPr>
        <p:grpSpPr>
          <a:xfrm rot="0">
            <a:off x="13960865" y="294108"/>
            <a:ext cx="4012850" cy="6019276"/>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4812" t="0" r="-4812"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553389" y="203876"/>
            <a:ext cx="4590611" cy="6521736"/>
            <a:chOff x="0" y="0"/>
            <a:chExt cx="6704591" cy="9525000"/>
          </a:xfrm>
        </p:grpSpPr>
        <p:sp>
          <p:nvSpPr>
            <p:cNvPr name="Freeform 3" id="3"/>
            <p:cNvSpPr/>
            <p:nvPr/>
          </p:nvSpPr>
          <p:spPr>
            <a:xfrm flipH="false" flipV="false" rot="0">
              <a:off x="0" y="0"/>
              <a:ext cx="6704591" cy="9525000"/>
            </a:xfrm>
            <a:custGeom>
              <a:avLst/>
              <a:gdLst/>
              <a:ahLst/>
              <a:cxnLst/>
              <a:rect r="r" b="b" t="t" l="l"/>
              <a:pathLst>
                <a:path h="9525000" w="6704591">
                  <a:moveTo>
                    <a:pt x="0" y="9042400"/>
                  </a:moveTo>
                  <a:lnTo>
                    <a:pt x="0" y="482600"/>
                  </a:lnTo>
                  <a:cubicBezTo>
                    <a:pt x="0" y="215900"/>
                    <a:pt x="227956" y="0"/>
                    <a:pt x="509549" y="0"/>
                  </a:cubicBezTo>
                  <a:lnTo>
                    <a:pt x="6195042" y="0"/>
                  </a:lnTo>
                  <a:cubicBezTo>
                    <a:pt x="6476635" y="0"/>
                    <a:pt x="6704591" y="217170"/>
                    <a:pt x="6704591" y="482600"/>
                  </a:cubicBezTo>
                  <a:lnTo>
                    <a:pt x="6704591" y="9042400"/>
                  </a:lnTo>
                  <a:cubicBezTo>
                    <a:pt x="6704591" y="9309100"/>
                    <a:pt x="6476635" y="9525000"/>
                    <a:pt x="6195042" y="9525000"/>
                  </a:cubicBezTo>
                  <a:lnTo>
                    <a:pt x="509549" y="9525000"/>
                  </a:lnTo>
                  <a:cubicBezTo>
                    <a:pt x="229297" y="9525000"/>
                    <a:pt x="0" y="9309100"/>
                    <a:pt x="0" y="9042400"/>
                  </a:cubicBezTo>
                  <a:close/>
                </a:path>
              </a:pathLst>
            </a:custGeom>
            <a:blipFill>
              <a:blip r:embed="rId2"/>
              <a:stretch>
                <a:fillRect l="-1913" t="0" r="-1913" b="0"/>
              </a:stretch>
            </a:blipFill>
          </p:spPr>
        </p:sp>
      </p:grpSp>
      <p:grpSp>
        <p:nvGrpSpPr>
          <p:cNvPr name="Group 4" id="4"/>
          <p:cNvGrpSpPr/>
          <p:nvPr/>
        </p:nvGrpSpPr>
        <p:grpSpPr>
          <a:xfrm rot="0">
            <a:off x="9305925" y="3464743"/>
            <a:ext cx="4323844" cy="6280571"/>
            <a:chOff x="0" y="0"/>
            <a:chExt cx="6557463" cy="9525000"/>
          </a:xfrm>
        </p:grpSpPr>
        <p:sp>
          <p:nvSpPr>
            <p:cNvPr name="Freeform 5" id="5"/>
            <p:cNvSpPr/>
            <p:nvPr/>
          </p:nvSpPr>
          <p:spPr>
            <a:xfrm flipH="false" flipV="false" rot="0">
              <a:off x="0" y="0"/>
              <a:ext cx="6557463" cy="9525000"/>
            </a:xfrm>
            <a:custGeom>
              <a:avLst/>
              <a:gdLst/>
              <a:ahLst/>
              <a:cxnLst/>
              <a:rect r="r" b="b" t="t" l="l"/>
              <a:pathLst>
                <a:path h="9525000" w="6557463">
                  <a:moveTo>
                    <a:pt x="0" y="9042400"/>
                  </a:moveTo>
                  <a:lnTo>
                    <a:pt x="0" y="482600"/>
                  </a:lnTo>
                  <a:cubicBezTo>
                    <a:pt x="0" y="215900"/>
                    <a:pt x="222954" y="0"/>
                    <a:pt x="498367" y="0"/>
                  </a:cubicBezTo>
                  <a:lnTo>
                    <a:pt x="6059096" y="0"/>
                  </a:lnTo>
                  <a:cubicBezTo>
                    <a:pt x="6334509" y="0"/>
                    <a:pt x="6557463" y="217170"/>
                    <a:pt x="6557463" y="482600"/>
                  </a:cubicBezTo>
                  <a:lnTo>
                    <a:pt x="6557463" y="9042400"/>
                  </a:lnTo>
                  <a:cubicBezTo>
                    <a:pt x="6557463" y="9309100"/>
                    <a:pt x="6334509" y="9525000"/>
                    <a:pt x="6059096" y="9525000"/>
                  </a:cubicBezTo>
                  <a:lnTo>
                    <a:pt x="498367" y="9525000"/>
                  </a:lnTo>
                  <a:cubicBezTo>
                    <a:pt x="224265" y="9525000"/>
                    <a:pt x="0" y="9309100"/>
                    <a:pt x="0" y="9042400"/>
                  </a:cubicBezTo>
                  <a:close/>
                </a:path>
              </a:pathLst>
            </a:custGeom>
            <a:blipFill>
              <a:blip r:embed="rId3"/>
              <a:stretch>
                <a:fillRect l="-3078" t="0" r="-3078" b="0"/>
              </a:stretch>
            </a:blipFill>
          </p:spPr>
        </p:sp>
      </p:grpSp>
      <p:grpSp>
        <p:nvGrpSpPr>
          <p:cNvPr name="Group 6" id="6"/>
          <p:cNvGrpSpPr/>
          <p:nvPr/>
        </p:nvGrpSpPr>
        <p:grpSpPr>
          <a:xfrm rot="0">
            <a:off x="13791694" y="203876"/>
            <a:ext cx="4304791" cy="5940876"/>
            <a:chOff x="0" y="0"/>
            <a:chExt cx="6901866" cy="9525000"/>
          </a:xfrm>
        </p:grpSpPr>
        <p:sp>
          <p:nvSpPr>
            <p:cNvPr name="Freeform 7" id="7"/>
            <p:cNvSpPr/>
            <p:nvPr/>
          </p:nvSpPr>
          <p:spPr>
            <a:xfrm flipH="false" flipV="false" rot="0">
              <a:off x="0" y="0"/>
              <a:ext cx="6901866" cy="9525000"/>
            </a:xfrm>
            <a:custGeom>
              <a:avLst/>
              <a:gdLst/>
              <a:ahLst/>
              <a:cxnLst/>
              <a:rect r="r" b="b" t="t" l="l"/>
              <a:pathLst>
                <a:path h="9525000" w="6901866">
                  <a:moveTo>
                    <a:pt x="0" y="9042400"/>
                  </a:moveTo>
                  <a:lnTo>
                    <a:pt x="0" y="482600"/>
                  </a:lnTo>
                  <a:cubicBezTo>
                    <a:pt x="0" y="215900"/>
                    <a:pt x="234663" y="0"/>
                    <a:pt x="524542" y="0"/>
                  </a:cubicBezTo>
                  <a:lnTo>
                    <a:pt x="6377324" y="0"/>
                  </a:lnTo>
                  <a:cubicBezTo>
                    <a:pt x="6667202" y="0"/>
                    <a:pt x="6901866" y="217170"/>
                    <a:pt x="6901866" y="482600"/>
                  </a:cubicBezTo>
                  <a:lnTo>
                    <a:pt x="6901866" y="9042400"/>
                  </a:lnTo>
                  <a:cubicBezTo>
                    <a:pt x="6901866" y="9309100"/>
                    <a:pt x="6667202" y="9525000"/>
                    <a:pt x="6377324" y="9525000"/>
                  </a:cubicBezTo>
                  <a:lnTo>
                    <a:pt x="524542" y="9525000"/>
                  </a:lnTo>
                  <a:cubicBezTo>
                    <a:pt x="236044" y="9525000"/>
                    <a:pt x="0" y="9309100"/>
                    <a:pt x="0" y="9042400"/>
                  </a:cubicBezTo>
                  <a:close/>
                </a:path>
              </a:pathLst>
            </a:custGeom>
            <a:blipFill>
              <a:blip r:embed="rId4"/>
              <a:stretch>
                <a:fillRect l="-429" t="0" r="-429" b="0"/>
              </a:stretch>
            </a:blipFill>
          </p:spPr>
        </p:sp>
      </p:grpSp>
      <p:grpSp>
        <p:nvGrpSpPr>
          <p:cNvPr name="Group 8" id="8"/>
          <p:cNvGrpSpPr/>
          <p:nvPr/>
        </p:nvGrpSpPr>
        <p:grpSpPr>
          <a:xfrm rot="0">
            <a:off x="285453" y="3464743"/>
            <a:ext cx="4187877" cy="6281815"/>
            <a:chOff x="0" y="0"/>
            <a:chExt cx="6350000" cy="9525000"/>
          </a:xfrm>
        </p:grpSpPr>
        <p:sp>
          <p:nvSpPr>
            <p:cNvPr name="Freeform 9" id="9"/>
            <p:cNvSpPr/>
            <p:nvPr/>
          </p:nvSpPr>
          <p:spPr>
            <a:xfrm flipH="false" flipV="false" rot="0">
              <a:off x="0" y="0"/>
              <a:ext cx="6350000" cy="9525000"/>
            </a:xfrm>
            <a:custGeom>
              <a:avLst/>
              <a:gdLst/>
              <a:ahLst/>
              <a:cxnLst/>
              <a:rect r="r" b="b" t="t" l="l"/>
              <a:pathLst>
                <a:path h="9525000" w="6350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4812" t="0" r="-4812"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631069" cy="2502660"/>
          </a:xfrm>
          <a:custGeom>
            <a:avLst/>
            <a:gdLst/>
            <a:ahLst/>
            <a:cxnLst/>
            <a:rect r="r" b="b" t="t" l="l"/>
            <a:pathLst>
              <a:path h="2502660" w="2631069">
                <a:moveTo>
                  <a:pt x="0" y="0"/>
                </a:moveTo>
                <a:lnTo>
                  <a:pt x="2631069" y="0"/>
                </a:lnTo>
                <a:lnTo>
                  <a:pt x="2631069" y="2502660"/>
                </a:lnTo>
                <a:lnTo>
                  <a:pt x="0" y="2502660"/>
                </a:lnTo>
                <a:lnTo>
                  <a:pt x="0" y="0"/>
                </a:lnTo>
                <a:close/>
              </a:path>
            </a:pathLst>
          </a:custGeom>
          <a:blipFill>
            <a:blip r:embed="rId3"/>
            <a:stretch>
              <a:fillRect l="0" t="0" r="0" b="-5130"/>
            </a:stretch>
          </a:blipFill>
        </p:spPr>
      </p:sp>
      <p:sp>
        <p:nvSpPr>
          <p:cNvPr name="Freeform 3" id="3"/>
          <p:cNvSpPr/>
          <p:nvPr/>
        </p:nvSpPr>
        <p:spPr>
          <a:xfrm flipH="false" flipV="false" rot="0">
            <a:off x="9678563" y="3231940"/>
            <a:ext cx="7580737" cy="1546094"/>
          </a:xfrm>
          <a:custGeom>
            <a:avLst/>
            <a:gdLst/>
            <a:ahLst/>
            <a:cxnLst/>
            <a:rect r="r" b="b" t="t" l="l"/>
            <a:pathLst>
              <a:path h="1546094" w="7580737">
                <a:moveTo>
                  <a:pt x="0" y="0"/>
                </a:moveTo>
                <a:lnTo>
                  <a:pt x="7580737" y="0"/>
                </a:lnTo>
                <a:lnTo>
                  <a:pt x="7580737" y="1546093"/>
                </a:lnTo>
                <a:lnTo>
                  <a:pt x="0" y="1546093"/>
                </a:lnTo>
                <a:lnTo>
                  <a:pt x="0" y="0"/>
                </a:lnTo>
                <a:close/>
              </a:path>
            </a:pathLst>
          </a:custGeom>
          <a:blipFill>
            <a:blip r:embed="rId4"/>
            <a:stretch>
              <a:fillRect l="0" t="0" r="-8985" b="0"/>
            </a:stretch>
          </a:blipFill>
        </p:spPr>
      </p:sp>
      <p:sp>
        <p:nvSpPr>
          <p:cNvPr name="TextBox 4" id="4"/>
          <p:cNvSpPr txBox="true"/>
          <p:nvPr/>
        </p:nvSpPr>
        <p:spPr>
          <a:xfrm rot="0">
            <a:off x="3294011" y="4647887"/>
            <a:ext cx="4234423" cy="304800"/>
          </a:xfrm>
          <a:prstGeom prst="rect">
            <a:avLst/>
          </a:prstGeom>
        </p:spPr>
        <p:txBody>
          <a:bodyPr anchor="t" rtlCol="false" tIns="0" lIns="0" bIns="0" rIns="0">
            <a:spAutoFit/>
          </a:bodyPr>
          <a:lstStyle/>
          <a:p>
            <a:pPr algn="l">
              <a:lnSpc>
                <a:spcPts val="2399"/>
              </a:lnSpc>
            </a:pPr>
            <a:r>
              <a:rPr lang="en-US" sz="1999" spc="18">
                <a:solidFill>
                  <a:srgbClr val="000000"/>
                </a:solidFill>
                <a:latin typeface="TT Rounds Condensed Bold"/>
              </a:rPr>
              <a:t>Member of International Dance Council</a:t>
            </a:r>
          </a:p>
        </p:txBody>
      </p:sp>
      <p:sp>
        <p:nvSpPr>
          <p:cNvPr name="TextBox 5" id="5"/>
          <p:cNvSpPr txBox="true"/>
          <p:nvPr/>
        </p:nvSpPr>
        <p:spPr>
          <a:xfrm rot="0">
            <a:off x="2753244" y="5458334"/>
            <a:ext cx="13539043" cy="1109345"/>
          </a:xfrm>
          <a:prstGeom prst="rect">
            <a:avLst/>
          </a:prstGeom>
        </p:spPr>
        <p:txBody>
          <a:bodyPr anchor="t" rtlCol="false" tIns="0" lIns="0" bIns="0" rIns="0">
            <a:spAutoFit/>
          </a:bodyPr>
          <a:lstStyle/>
          <a:p>
            <a:pPr algn="ctr">
              <a:lnSpc>
                <a:spcPts val="4339"/>
              </a:lnSpc>
            </a:pPr>
            <a:r>
              <a:rPr lang="en-US" sz="3099">
                <a:solidFill>
                  <a:srgbClr val="000000"/>
                </a:solidFill>
                <a:latin typeface="DM Sans Bold"/>
              </a:rPr>
              <a:t>210</a:t>
            </a:r>
            <a:r>
              <a:rPr lang="en-US" sz="3099">
                <a:solidFill>
                  <a:srgbClr val="000000"/>
                </a:solidFill>
                <a:latin typeface="DM Sans Bold Italics"/>
              </a:rPr>
              <a:t>, </a:t>
            </a:r>
            <a:r>
              <a:rPr lang="en-US" sz="3099">
                <a:solidFill>
                  <a:srgbClr val="000000"/>
                </a:solidFill>
                <a:latin typeface="DM Sans Bold"/>
              </a:rPr>
              <a:t>Ganesh Glory </a:t>
            </a:r>
            <a:r>
              <a:rPr lang="en-US" sz="3099">
                <a:solidFill>
                  <a:srgbClr val="000000"/>
                </a:solidFill>
                <a:latin typeface="DM Sans Bold Italics"/>
              </a:rPr>
              <a:t>, </a:t>
            </a:r>
            <a:r>
              <a:rPr lang="en-US" sz="3099">
                <a:solidFill>
                  <a:srgbClr val="000000"/>
                </a:solidFill>
                <a:latin typeface="DM Sans Bold"/>
              </a:rPr>
              <a:t>Behind SBI Bank </a:t>
            </a:r>
            <a:r>
              <a:rPr lang="en-US" sz="3099">
                <a:solidFill>
                  <a:srgbClr val="000000"/>
                </a:solidFill>
                <a:latin typeface="DM Sans Bold Italics"/>
              </a:rPr>
              <a:t>, </a:t>
            </a:r>
            <a:r>
              <a:rPr lang="en-US" sz="3099">
                <a:solidFill>
                  <a:srgbClr val="000000"/>
                </a:solidFill>
                <a:latin typeface="DM Sans Bold"/>
              </a:rPr>
              <a:t>Near  BSNL Bhavan</a:t>
            </a:r>
          </a:p>
          <a:p>
            <a:pPr algn="ctr">
              <a:lnSpc>
                <a:spcPts val="4620"/>
              </a:lnSpc>
            </a:pPr>
            <a:r>
              <a:rPr lang="en-US" sz="3300">
                <a:solidFill>
                  <a:srgbClr val="000000"/>
                </a:solidFill>
                <a:latin typeface="DM Sans Bold"/>
              </a:rPr>
              <a:t>Jagatpur Road,S.G Highway,Gota Ahmedabad,Gujrat , India:382470</a:t>
            </a:r>
          </a:p>
        </p:txBody>
      </p:sp>
      <p:sp>
        <p:nvSpPr>
          <p:cNvPr name="Freeform 6" id="6"/>
          <p:cNvSpPr/>
          <p:nvPr/>
        </p:nvSpPr>
        <p:spPr>
          <a:xfrm flipH="false" flipV="false" rot="0">
            <a:off x="1568550" y="2665072"/>
            <a:ext cx="7546644" cy="2013611"/>
          </a:xfrm>
          <a:custGeom>
            <a:avLst/>
            <a:gdLst/>
            <a:ahLst/>
            <a:cxnLst/>
            <a:rect r="r" b="b" t="t" l="l"/>
            <a:pathLst>
              <a:path h="2013611" w="7546644">
                <a:moveTo>
                  <a:pt x="0" y="0"/>
                </a:moveTo>
                <a:lnTo>
                  <a:pt x="7546644" y="0"/>
                </a:lnTo>
                <a:lnTo>
                  <a:pt x="7546644" y="2013611"/>
                </a:lnTo>
                <a:lnTo>
                  <a:pt x="0" y="2013611"/>
                </a:lnTo>
                <a:lnTo>
                  <a:pt x="0" y="0"/>
                </a:lnTo>
                <a:close/>
              </a:path>
            </a:pathLst>
          </a:custGeom>
          <a:blipFill>
            <a:blip r:embed="rId5"/>
            <a:stretch>
              <a:fillRect l="-834" t="0" r="-834" b="-171198"/>
            </a:stretch>
          </a:blipFill>
        </p:spPr>
      </p:sp>
      <p:sp>
        <p:nvSpPr>
          <p:cNvPr name="Freeform 7" id="7"/>
          <p:cNvSpPr/>
          <p:nvPr/>
        </p:nvSpPr>
        <p:spPr>
          <a:xfrm flipH="false" flipV="false" rot="0">
            <a:off x="15212397" y="58494"/>
            <a:ext cx="464032" cy="451632"/>
          </a:xfrm>
          <a:custGeom>
            <a:avLst/>
            <a:gdLst/>
            <a:ahLst/>
            <a:cxnLst/>
            <a:rect r="r" b="b" t="t" l="l"/>
            <a:pathLst>
              <a:path h="451632" w="464032">
                <a:moveTo>
                  <a:pt x="0" y="0"/>
                </a:moveTo>
                <a:lnTo>
                  <a:pt x="464032" y="0"/>
                </a:lnTo>
                <a:lnTo>
                  <a:pt x="464032" y="451633"/>
                </a:lnTo>
                <a:lnTo>
                  <a:pt x="0" y="451633"/>
                </a:lnTo>
                <a:lnTo>
                  <a:pt x="0" y="0"/>
                </a:lnTo>
                <a:close/>
              </a:path>
            </a:pathLst>
          </a:custGeom>
          <a:blipFill>
            <a:blip r:embed="rId6"/>
            <a:stretch>
              <a:fillRect l="-44826" t="-13018" r="-32018" b="-14355"/>
            </a:stretch>
          </a:blipFill>
        </p:spPr>
      </p:sp>
      <p:sp>
        <p:nvSpPr>
          <p:cNvPr name="TextBox 8" id="8"/>
          <p:cNvSpPr txBox="true"/>
          <p:nvPr/>
        </p:nvSpPr>
        <p:spPr>
          <a:xfrm rot="0">
            <a:off x="1568550" y="7056607"/>
            <a:ext cx="15347852" cy="1781175"/>
          </a:xfrm>
          <a:prstGeom prst="rect">
            <a:avLst/>
          </a:prstGeom>
        </p:spPr>
        <p:txBody>
          <a:bodyPr anchor="t" rtlCol="false" tIns="0" lIns="0" bIns="0" rIns="0">
            <a:spAutoFit/>
          </a:bodyPr>
          <a:lstStyle/>
          <a:p>
            <a:pPr algn="ctr">
              <a:lnSpc>
                <a:spcPts val="6960"/>
              </a:lnSpc>
            </a:pPr>
            <a:r>
              <a:rPr lang="en-US" sz="5800" spc="54">
                <a:solidFill>
                  <a:srgbClr val="F1215A"/>
                </a:solidFill>
                <a:latin typeface="Ahkio"/>
              </a:rPr>
              <a:t>A cool creative group featuring People and understand the unique platform to perform.</a:t>
            </a:r>
          </a:p>
        </p:txBody>
      </p:sp>
      <p:sp>
        <p:nvSpPr>
          <p:cNvPr name="TextBox 9" id="9"/>
          <p:cNvSpPr txBox="true"/>
          <p:nvPr/>
        </p:nvSpPr>
        <p:spPr>
          <a:xfrm rot="0">
            <a:off x="3678704" y="1621489"/>
            <a:ext cx="11127544" cy="472083"/>
          </a:xfrm>
          <a:prstGeom prst="rect">
            <a:avLst/>
          </a:prstGeom>
        </p:spPr>
        <p:txBody>
          <a:bodyPr anchor="t" rtlCol="false" tIns="0" lIns="0" bIns="0" rIns="0">
            <a:spAutoFit/>
          </a:bodyPr>
          <a:lstStyle/>
          <a:p>
            <a:pPr algn="ctr">
              <a:lnSpc>
                <a:spcPts val="3240"/>
              </a:lnSpc>
            </a:pPr>
            <a:r>
              <a:rPr lang="en-US" sz="2700" spc="25">
                <a:solidFill>
                  <a:srgbClr val="0070C0"/>
                </a:solidFill>
                <a:latin typeface="TT Rounds Condensed Bold"/>
              </a:rPr>
              <a:t>A School of Performing Art of Global Exchange and Gujarat Art Platform</a:t>
            </a:r>
          </a:p>
        </p:txBody>
      </p:sp>
      <p:sp>
        <p:nvSpPr>
          <p:cNvPr name="TextBox 10" id="10"/>
          <p:cNvSpPr txBox="true"/>
          <p:nvPr/>
        </p:nvSpPr>
        <p:spPr>
          <a:xfrm rot="0">
            <a:off x="11823899" y="4635158"/>
            <a:ext cx="5092503" cy="285750"/>
          </a:xfrm>
          <a:prstGeom prst="rect">
            <a:avLst/>
          </a:prstGeom>
        </p:spPr>
        <p:txBody>
          <a:bodyPr anchor="t" rtlCol="false" tIns="0" lIns="0" bIns="0" rIns="0">
            <a:spAutoFit/>
          </a:bodyPr>
          <a:lstStyle/>
          <a:p>
            <a:pPr algn="l">
              <a:lnSpc>
                <a:spcPts val="2279"/>
              </a:lnSpc>
            </a:pPr>
            <a:r>
              <a:rPr lang="en-US" sz="1899" spc="17">
                <a:solidFill>
                  <a:srgbClr val="000000"/>
                </a:solidFill>
                <a:latin typeface="TT Rounds Condensed Bold"/>
              </a:rPr>
              <a:t>Member of International Organization of Folk Art</a:t>
            </a:r>
          </a:p>
        </p:txBody>
      </p:sp>
      <p:sp>
        <p:nvSpPr>
          <p:cNvPr name="TextBox 11" id="11"/>
          <p:cNvSpPr txBox="true"/>
          <p:nvPr/>
        </p:nvSpPr>
        <p:spPr>
          <a:xfrm rot="0">
            <a:off x="10906058" y="9542632"/>
            <a:ext cx="7381942" cy="514350"/>
          </a:xfrm>
          <a:prstGeom prst="rect">
            <a:avLst/>
          </a:prstGeom>
        </p:spPr>
        <p:txBody>
          <a:bodyPr anchor="t" rtlCol="false" tIns="0" lIns="0" bIns="0" rIns="0">
            <a:spAutoFit/>
          </a:bodyPr>
          <a:lstStyle/>
          <a:p>
            <a:pPr algn="ctr">
              <a:lnSpc>
                <a:spcPts val="4200"/>
              </a:lnSpc>
            </a:pPr>
            <a:r>
              <a:rPr lang="en-US" sz="3000" u="sng">
                <a:solidFill>
                  <a:srgbClr val="0563C1"/>
                </a:solidFill>
                <a:latin typeface="Noto Serif Bold"/>
              </a:rPr>
              <a:t>Rangfolklorefoundation@yahoo.com</a:t>
            </a:r>
          </a:p>
        </p:txBody>
      </p:sp>
      <p:sp>
        <p:nvSpPr>
          <p:cNvPr name="TextBox 12" id="12"/>
          <p:cNvSpPr txBox="true"/>
          <p:nvPr/>
        </p:nvSpPr>
        <p:spPr>
          <a:xfrm rot="0">
            <a:off x="15744380" y="137382"/>
            <a:ext cx="2344043" cy="372744"/>
          </a:xfrm>
          <a:prstGeom prst="rect">
            <a:avLst/>
          </a:prstGeom>
        </p:spPr>
        <p:txBody>
          <a:bodyPr anchor="t" rtlCol="false" tIns="0" lIns="0" bIns="0" rIns="0">
            <a:spAutoFit/>
          </a:bodyPr>
          <a:lstStyle/>
          <a:p>
            <a:pPr algn="ctr">
              <a:lnSpc>
                <a:spcPts val="3080"/>
              </a:lnSpc>
            </a:pPr>
            <a:r>
              <a:rPr lang="en-US" sz="2200">
                <a:solidFill>
                  <a:srgbClr val="000000"/>
                </a:solidFill>
                <a:latin typeface="Canva Sans Bold"/>
              </a:rPr>
              <a:t> : +918511399355</a:t>
            </a:r>
          </a:p>
        </p:txBody>
      </p:sp>
      <p:sp>
        <p:nvSpPr>
          <p:cNvPr name="TextBox 13" id="13"/>
          <p:cNvSpPr txBox="true"/>
          <p:nvPr/>
        </p:nvSpPr>
        <p:spPr>
          <a:xfrm rot="0">
            <a:off x="422270" y="9542632"/>
            <a:ext cx="4919602" cy="514350"/>
          </a:xfrm>
          <a:prstGeom prst="rect">
            <a:avLst/>
          </a:prstGeom>
        </p:spPr>
        <p:txBody>
          <a:bodyPr anchor="t" rtlCol="false" tIns="0" lIns="0" bIns="0" rIns="0">
            <a:spAutoFit/>
          </a:bodyPr>
          <a:lstStyle/>
          <a:p>
            <a:pPr algn="ctr">
              <a:lnSpc>
                <a:spcPts val="4200"/>
              </a:lnSpc>
            </a:pPr>
            <a:r>
              <a:rPr lang="en-US" sz="3000" u="sng">
                <a:solidFill>
                  <a:srgbClr val="0563C1"/>
                </a:solidFill>
                <a:latin typeface="Noto Serif Bold"/>
                <a:hlinkClick r:id="rId7" tooltip="https://rffindia.com"/>
              </a:rPr>
              <a:t>WWW.RFFINDIA.COM</a:t>
            </a:r>
          </a:p>
        </p:txBody>
      </p:sp>
      <p:sp>
        <p:nvSpPr>
          <p:cNvPr name="TextBox 14" id="14"/>
          <p:cNvSpPr txBox="true"/>
          <p:nvPr/>
        </p:nvSpPr>
        <p:spPr>
          <a:xfrm rot="0">
            <a:off x="4190225" y="5413"/>
            <a:ext cx="9994999" cy="1625601"/>
          </a:xfrm>
          <a:prstGeom prst="rect">
            <a:avLst/>
          </a:prstGeom>
        </p:spPr>
        <p:txBody>
          <a:bodyPr anchor="t" rtlCol="false" tIns="0" lIns="0" bIns="0" rIns="0">
            <a:spAutoFit/>
          </a:bodyPr>
          <a:lstStyle/>
          <a:p>
            <a:pPr algn="ctr">
              <a:lnSpc>
                <a:spcPts val="13299"/>
              </a:lnSpc>
            </a:pPr>
            <a:r>
              <a:rPr lang="en-US" sz="9499">
                <a:solidFill>
                  <a:srgbClr val="F1215A"/>
                </a:solidFill>
                <a:latin typeface="Canva Sans Bold"/>
              </a:rPr>
              <a:t>RANG </a:t>
            </a:r>
            <a:r>
              <a:rPr lang="en-US" sz="9499">
                <a:solidFill>
                  <a:srgbClr val="FB551D"/>
                </a:solidFill>
                <a:latin typeface="Canva Sans"/>
              </a:rPr>
              <a:t>FOLKLORE</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1142" y="3954798"/>
            <a:ext cx="18570285" cy="6569241"/>
          </a:xfrm>
          <a:custGeom>
            <a:avLst/>
            <a:gdLst/>
            <a:ahLst/>
            <a:cxnLst/>
            <a:rect r="r" b="b" t="t" l="l"/>
            <a:pathLst>
              <a:path h="6569241" w="18570285">
                <a:moveTo>
                  <a:pt x="0" y="0"/>
                </a:moveTo>
                <a:lnTo>
                  <a:pt x="18570284" y="0"/>
                </a:lnTo>
                <a:lnTo>
                  <a:pt x="18570284" y="6569241"/>
                </a:lnTo>
                <a:lnTo>
                  <a:pt x="0" y="6569241"/>
                </a:lnTo>
                <a:lnTo>
                  <a:pt x="0" y="0"/>
                </a:lnTo>
                <a:close/>
              </a:path>
            </a:pathLst>
          </a:custGeom>
          <a:blipFill>
            <a:blip r:embed="rId2"/>
            <a:stretch>
              <a:fillRect l="0" t="0" r="0" b="0"/>
            </a:stretch>
          </a:blipFill>
        </p:spPr>
      </p:sp>
      <p:sp>
        <p:nvSpPr>
          <p:cNvPr name="Freeform 3" id="3"/>
          <p:cNvSpPr/>
          <p:nvPr/>
        </p:nvSpPr>
        <p:spPr>
          <a:xfrm flipH="false" flipV="false" rot="0">
            <a:off x="-61714" y="-822355"/>
            <a:ext cx="18411428" cy="6513042"/>
          </a:xfrm>
          <a:custGeom>
            <a:avLst/>
            <a:gdLst/>
            <a:ahLst/>
            <a:cxnLst/>
            <a:rect r="r" b="b" t="t" l="l"/>
            <a:pathLst>
              <a:path h="6513042" w="18411428">
                <a:moveTo>
                  <a:pt x="0" y="0"/>
                </a:moveTo>
                <a:lnTo>
                  <a:pt x="18411428" y="0"/>
                </a:lnTo>
                <a:lnTo>
                  <a:pt x="18411428" y="6513042"/>
                </a:lnTo>
                <a:lnTo>
                  <a:pt x="0" y="6513042"/>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10204" b="0"/>
            </a:stretch>
          </a:blipFill>
        </p:spPr>
      </p:sp>
    </p:spTree>
  </p:cSld>
  <p:clrMapOvr>
    <a:masterClrMapping/>
  </p:clrMapOvr>
  <p:transition spd="fast">
    <p:fade/>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76250"/>
            <a:ext cx="18288000" cy="9334500"/>
          </a:xfrm>
          <a:custGeom>
            <a:avLst/>
            <a:gdLst/>
            <a:ahLst/>
            <a:cxnLst/>
            <a:rect r="r" b="b" t="t" l="l"/>
            <a:pathLst>
              <a:path h="9334500" w="18288000">
                <a:moveTo>
                  <a:pt x="0" y="0"/>
                </a:moveTo>
                <a:lnTo>
                  <a:pt x="18288000" y="0"/>
                </a:lnTo>
                <a:lnTo>
                  <a:pt x="18288000" y="9334500"/>
                </a:lnTo>
                <a:lnTo>
                  <a:pt x="0" y="9334500"/>
                </a:lnTo>
                <a:lnTo>
                  <a:pt x="0" y="0"/>
                </a:lnTo>
                <a:close/>
              </a:path>
            </a:pathLst>
          </a:custGeom>
          <a:blipFill>
            <a:blip r:embed="rId2"/>
            <a:stretch>
              <a:fillRect l="0" t="0" r="0" b="0"/>
            </a:stretch>
          </a:blipFill>
        </p:spPr>
      </p:sp>
    </p:spTree>
  </p:cSld>
  <p:clrMapOvr>
    <a:masterClrMapping/>
  </p:clrMapOvr>
  <p:transition spd="fast">
    <p:fade/>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76250"/>
            <a:ext cx="18288000" cy="9334500"/>
          </a:xfrm>
          <a:custGeom>
            <a:avLst/>
            <a:gdLst/>
            <a:ahLst/>
            <a:cxnLst/>
            <a:rect r="r" b="b" t="t" l="l"/>
            <a:pathLst>
              <a:path h="9334500" w="18288000">
                <a:moveTo>
                  <a:pt x="0" y="0"/>
                </a:moveTo>
                <a:lnTo>
                  <a:pt x="18288000" y="0"/>
                </a:lnTo>
                <a:lnTo>
                  <a:pt x="18288000" y="9334500"/>
                </a:lnTo>
                <a:lnTo>
                  <a:pt x="0" y="9334500"/>
                </a:lnTo>
                <a:lnTo>
                  <a:pt x="0" y="0"/>
                </a:lnTo>
                <a:close/>
              </a:path>
            </a:pathLst>
          </a:custGeom>
          <a:blipFill>
            <a:blip r:embed="rId2"/>
            <a:stretch>
              <a:fillRect l="0" t="0" r="0" b="0"/>
            </a:stretch>
          </a:blipFill>
        </p:spPr>
      </p:sp>
    </p:spTree>
  </p:cSld>
  <p:clrMapOvr>
    <a:masterClrMapping/>
  </p:clrMapOvr>
  <p:transition spd="fast">
    <p:fade/>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08019" y="2099877"/>
            <a:ext cx="4271963" cy="6086475"/>
          </a:xfrm>
          <a:custGeom>
            <a:avLst/>
            <a:gdLst/>
            <a:ahLst/>
            <a:cxnLst/>
            <a:rect r="r" b="b" t="t" l="l"/>
            <a:pathLst>
              <a:path h="6086475" w="4271963">
                <a:moveTo>
                  <a:pt x="0" y="0"/>
                </a:moveTo>
                <a:lnTo>
                  <a:pt x="4271962" y="0"/>
                </a:lnTo>
                <a:lnTo>
                  <a:pt x="4271962" y="6086475"/>
                </a:lnTo>
                <a:lnTo>
                  <a:pt x="0" y="6086475"/>
                </a:lnTo>
                <a:lnTo>
                  <a:pt x="0" y="0"/>
                </a:lnTo>
                <a:close/>
              </a:path>
            </a:pathLst>
          </a:custGeom>
          <a:blipFill>
            <a:blip r:embed="rId3"/>
            <a:stretch>
              <a:fillRect l="0" t="0" r="0" b="0"/>
            </a:stretch>
          </a:blipFill>
        </p:spPr>
      </p:sp>
      <p:sp>
        <p:nvSpPr>
          <p:cNvPr name="TextBox 3" id="3"/>
          <p:cNvSpPr txBox="true"/>
          <p:nvPr/>
        </p:nvSpPr>
        <p:spPr>
          <a:xfrm rot="0">
            <a:off x="8528851" y="8620125"/>
            <a:ext cx="2164300" cy="609600"/>
          </a:xfrm>
          <a:prstGeom prst="rect">
            <a:avLst/>
          </a:prstGeom>
        </p:spPr>
        <p:txBody>
          <a:bodyPr anchor="t" rtlCol="false" tIns="0" lIns="0" bIns="0" rIns="0">
            <a:spAutoFit/>
          </a:bodyPr>
          <a:lstStyle/>
          <a:p>
            <a:pPr algn="l">
              <a:lnSpc>
                <a:spcPts val="4800"/>
              </a:lnSpc>
            </a:pPr>
            <a:r>
              <a:rPr lang="en-US" sz="4000" spc="37">
                <a:solidFill>
                  <a:srgbClr val="000000"/>
                </a:solidFill>
                <a:latin typeface="Oleo Script"/>
              </a:rPr>
              <a:t>President </a:t>
            </a:r>
          </a:p>
        </p:txBody>
      </p:sp>
      <p:sp>
        <p:nvSpPr>
          <p:cNvPr name="TextBox 4" id="4"/>
          <p:cNvSpPr txBox="true"/>
          <p:nvPr/>
        </p:nvSpPr>
        <p:spPr>
          <a:xfrm rot="0">
            <a:off x="1348740" y="868099"/>
            <a:ext cx="15590520" cy="812292"/>
          </a:xfrm>
          <a:prstGeom prst="rect">
            <a:avLst/>
          </a:prstGeom>
        </p:spPr>
        <p:txBody>
          <a:bodyPr anchor="t" rtlCol="false" tIns="0" lIns="0" bIns="0" rIns="0">
            <a:spAutoFit/>
          </a:bodyPr>
          <a:lstStyle/>
          <a:p>
            <a:pPr algn="ctr">
              <a:lnSpc>
                <a:spcPts val="6264"/>
              </a:lnSpc>
            </a:pPr>
            <a:r>
              <a:rPr lang="en-US" sz="5800" spc="-35">
                <a:solidFill>
                  <a:srgbClr val="000000"/>
                </a:solidFill>
                <a:latin typeface="Oleo Script"/>
              </a:rPr>
              <a:t>BOARD OF MEMBER </a:t>
            </a:r>
          </a:p>
        </p:txBody>
      </p:sp>
      <p:sp>
        <p:nvSpPr>
          <p:cNvPr name="TextBox 5" id="5"/>
          <p:cNvSpPr txBox="true"/>
          <p:nvPr/>
        </p:nvSpPr>
        <p:spPr>
          <a:xfrm rot="0">
            <a:off x="8237765" y="9167427"/>
            <a:ext cx="2746474" cy="662940"/>
          </a:xfrm>
          <a:prstGeom prst="rect">
            <a:avLst/>
          </a:prstGeom>
        </p:spPr>
        <p:txBody>
          <a:bodyPr anchor="t" rtlCol="false" tIns="0" lIns="0" bIns="0" rIns="0">
            <a:spAutoFit/>
          </a:bodyPr>
          <a:lstStyle/>
          <a:p>
            <a:pPr algn="ctr">
              <a:lnSpc>
                <a:spcPts val="5459"/>
              </a:lnSpc>
            </a:pPr>
            <a:r>
              <a:rPr lang="en-US" sz="3899">
                <a:solidFill>
                  <a:srgbClr val="000000"/>
                </a:solidFill>
                <a:latin typeface="Oleo Script"/>
              </a:rPr>
              <a:t>Sanjay Trivedi</a:t>
            </a:r>
          </a:p>
        </p:txBody>
      </p:sp>
    </p:spTree>
  </p:cSld>
  <p:clrMapOvr>
    <a:masterClrMapping/>
  </p:clrMapOvr>
  <p:transition spd="fast">
    <p:fade/>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90475" y="3793055"/>
            <a:ext cx="5246370" cy="524637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99" t="0" r="-25000" b="0"/>
              </a:stretch>
            </a:blipFill>
          </p:spPr>
        </p:sp>
      </p:grpSp>
      <p:grpSp>
        <p:nvGrpSpPr>
          <p:cNvPr name="Group 4" id="4"/>
          <p:cNvGrpSpPr/>
          <p:nvPr/>
        </p:nvGrpSpPr>
        <p:grpSpPr>
          <a:xfrm rot="0">
            <a:off x="12797715" y="3793055"/>
            <a:ext cx="5246370" cy="524637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00" t="0" r="-24999" b="0"/>
              </a:stretch>
            </a:blipFill>
          </p:spPr>
        </p:sp>
      </p:grpSp>
      <p:grpSp>
        <p:nvGrpSpPr>
          <p:cNvPr name="Group 6" id="6"/>
          <p:cNvGrpSpPr/>
          <p:nvPr/>
        </p:nvGrpSpPr>
        <p:grpSpPr>
          <a:xfrm rot="0">
            <a:off x="6694095" y="3793055"/>
            <a:ext cx="5246370" cy="524637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30" t="0" r="-24930" b="0"/>
              </a:stretch>
            </a:blipFill>
          </p:spPr>
        </p:sp>
      </p:grpSp>
      <p:sp>
        <p:nvSpPr>
          <p:cNvPr name="TextBox 8" id="8"/>
          <p:cNvSpPr txBox="true"/>
          <p:nvPr/>
        </p:nvSpPr>
        <p:spPr>
          <a:xfrm rot="0">
            <a:off x="6880041" y="847725"/>
            <a:ext cx="5403652" cy="1576069"/>
          </a:xfrm>
          <a:prstGeom prst="rect">
            <a:avLst/>
          </a:prstGeom>
        </p:spPr>
        <p:txBody>
          <a:bodyPr anchor="t" rtlCol="false" tIns="0" lIns="0" bIns="0" rIns="0">
            <a:spAutoFit/>
          </a:bodyPr>
          <a:lstStyle/>
          <a:p>
            <a:pPr algn="ctr">
              <a:lnSpc>
                <a:spcPts val="12880"/>
              </a:lnSpc>
            </a:pPr>
            <a:r>
              <a:rPr lang="en-US" sz="9200">
                <a:solidFill>
                  <a:srgbClr val="000000"/>
                </a:solidFill>
                <a:latin typeface="Gagalin"/>
              </a:rPr>
              <a:t>THANK YOU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8875" y="1144726"/>
            <a:ext cx="17807089" cy="4105275"/>
          </a:xfrm>
          <a:prstGeom prst="rect">
            <a:avLst/>
          </a:prstGeom>
        </p:spPr>
        <p:txBody>
          <a:bodyPr anchor="t" rtlCol="false" tIns="0" lIns="0" bIns="0" rIns="0">
            <a:spAutoFit/>
          </a:bodyPr>
          <a:lstStyle/>
          <a:p>
            <a:pPr algn="just">
              <a:lnSpc>
                <a:spcPts val="3240"/>
              </a:lnSpc>
            </a:pPr>
            <a:r>
              <a:rPr lang="en-US" sz="2700" spc="25">
                <a:solidFill>
                  <a:srgbClr val="FB561A"/>
                </a:solidFill>
                <a:latin typeface="TT Rounds Condensed"/>
              </a:rPr>
              <a:t>We are happy to introduce our cultural organisation</a:t>
            </a:r>
            <a:r>
              <a:rPr lang="en-US" sz="2700" spc="25">
                <a:solidFill>
                  <a:srgbClr val="000000"/>
                </a:solidFill>
                <a:latin typeface="TT Rounds Condensed"/>
              </a:rPr>
              <a:t> </a:t>
            </a:r>
            <a:r>
              <a:rPr lang="en-US" sz="2700" spc="25">
                <a:solidFill>
                  <a:srgbClr val="000000"/>
                </a:solidFill>
                <a:latin typeface="TT Rounds Condensed Bold"/>
              </a:rPr>
              <a:t>Rang Folklore Foundation – A School of Performing Art of Global Exchange and Gujarat Art Platform </a:t>
            </a:r>
            <a:r>
              <a:rPr lang="en-US" sz="2700" spc="25">
                <a:solidFill>
                  <a:srgbClr val="FB561A"/>
                </a:solidFill>
                <a:latin typeface="TT Rounds Condensed"/>
              </a:rPr>
              <a:t>with the glorious history of more than four decades. We have contributed in the field of regional cultural.</a:t>
            </a:r>
          </a:p>
          <a:p>
            <a:pPr algn="just">
              <a:lnSpc>
                <a:spcPts val="3240"/>
              </a:lnSpc>
            </a:pPr>
            <a:r>
              <a:rPr lang="en-US" sz="2700" spc="25">
                <a:solidFill>
                  <a:srgbClr val="FB561A"/>
                </a:solidFill>
                <a:latin typeface="TT Rounds Condensed"/>
              </a:rPr>
              <a:t>With the note-worthy progress of the media in recent years, the horizons of entertainment have expanded considerably, and along with this expansion the craving for the cultural exposure has heightened to its peak.</a:t>
            </a:r>
          </a:p>
          <a:p>
            <a:pPr algn="just">
              <a:lnSpc>
                <a:spcPts val="3240"/>
              </a:lnSpc>
            </a:pPr>
            <a:r>
              <a:rPr lang="en-US" sz="2700" spc="25">
                <a:solidFill>
                  <a:srgbClr val="FB561A"/>
                </a:solidFill>
                <a:latin typeface="TT Rounds Condensed"/>
              </a:rPr>
              <a:t>The Indian cultural history of 5,000 years flows through generations as it reflects in immortal folk-dances and folklore, depicting vibrant and vivid patterns. The folk dances of India are generally quite spontaneous and are the creation of the people’s imagination and desire for artistic and emotional expression. Displaying no inclination towards a rigid form, the whole depiction of folk art is guided more by the subject of the songs, which glorify nature, express traditional occupations or offer devotion to the deities.</a:t>
            </a:r>
          </a:p>
        </p:txBody>
      </p:sp>
      <p:sp>
        <p:nvSpPr>
          <p:cNvPr name="Freeform 3" id="3"/>
          <p:cNvSpPr/>
          <p:nvPr/>
        </p:nvSpPr>
        <p:spPr>
          <a:xfrm flipH="false" flipV="false" rot="0">
            <a:off x="503834" y="5250001"/>
            <a:ext cx="17237169" cy="5715000"/>
          </a:xfrm>
          <a:custGeom>
            <a:avLst/>
            <a:gdLst/>
            <a:ahLst/>
            <a:cxnLst/>
            <a:rect r="r" b="b" t="t" l="l"/>
            <a:pathLst>
              <a:path h="5715000" w="17237169">
                <a:moveTo>
                  <a:pt x="0" y="0"/>
                </a:moveTo>
                <a:lnTo>
                  <a:pt x="17237170" y="0"/>
                </a:lnTo>
                <a:lnTo>
                  <a:pt x="17237170" y="5715000"/>
                </a:lnTo>
                <a:lnTo>
                  <a:pt x="0" y="5715000"/>
                </a:lnTo>
                <a:lnTo>
                  <a:pt x="0" y="0"/>
                </a:lnTo>
                <a:close/>
              </a:path>
            </a:pathLst>
          </a:custGeom>
          <a:blipFill>
            <a:blip r:embed="rId3"/>
            <a:stretch>
              <a:fillRect l="-1604" t="0" r="-4492" b="0"/>
            </a:stretch>
          </a:blipFill>
        </p:spPr>
      </p:sp>
      <p:sp>
        <p:nvSpPr>
          <p:cNvPr name="TextBox 4" id="4"/>
          <p:cNvSpPr txBox="true"/>
          <p:nvPr/>
        </p:nvSpPr>
        <p:spPr>
          <a:xfrm rot="0">
            <a:off x="1273459" y="86360"/>
            <a:ext cx="15272593" cy="563880"/>
          </a:xfrm>
          <a:prstGeom prst="rect">
            <a:avLst/>
          </a:prstGeom>
        </p:spPr>
        <p:txBody>
          <a:bodyPr anchor="t" rtlCol="false" tIns="0" lIns="0" bIns="0" rIns="0">
            <a:spAutoFit/>
          </a:bodyPr>
          <a:lstStyle/>
          <a:p>
            <a:pPr algn="just">
              <a:lnSpc>
                <a:spcPts val="4620"/>
              </a:lnSpc>
            </a:pPr>
            <a:r>
              <a:rPr lang="en-US" sz="3300">
                <a:solidFill>
                  <a:srgbClr val="B04135"/>
                </a:solidFill>
                <a:latin typeface="Hussar Bold"/>
              </a:rPr>
              <a:t>Every child is an artist , The problem is an artist when you growup </a:t>
            </a:r>
          </a:p>
        </p:txBody>
      </p:sp>
      <p:sp>
        <p:nvSpPr>
          <p:cNvPr name="TextBox 5" id="5"/>
          <p:cNvSpPr txBox="true"/>
          <p:nvPr/>
        </p:nvSpPr>
        <p:spPr>
          <a:xfrm rot="0">
            <a:off x="15408226" y="602615"/>
            <a:ext cx="2617738" cy="438785"/>
          </a:xfrm>
          <a:prstGeom prst="rect">
            <a:avLst/>
          </a:prstGeom>
        </p:spPr>
        <p:txBody>
          <a:bodyPr anchor="t" rtlCol="false" tIns="0" lIns="0" bIns="0" rIns="0">
            <a:spAutoFit/>
          </a:bodyPr>
          <a:lstStyle/>
          <a:p>
            <a:pPr algn="ctr">
              <a:lnSpc>
                <a:spcPts val="3640"/>
              </a:lnSpc>
            </a:pPr>
            <a:r>
              <a:rPr lang="en-US" sz="2600">
                <a:solidFill>
                  <a:srgbClr val="B04135"/>
                </a:solidFill>
                <a:latin typeface="Hussar Bold"/>
              </a:rPr>
              <a:t>-Paolo Picasso</a:t>
            </a:r>
          </a:p>
        </p:txBody>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22071" y="57150"/>
            <a:ext cx="16843857" cy="4924425"/>
          </a:xfrm>
          <a:prstGeom prst="rect">
            <a:avLst/>
          </a:prstGeom>
        </p:spPr>
        <p:txBody>
          <a:bodyPr anchor="t" rtlCol="false" tIns="0" lIns="0" bIns="0" rIns="0">
            <a:spAutoFit/>
          </a:bodyPr>
          <a:lstStyle/>
          <a:p>
            <a:pPr algn="just">
              <a:lnSpc>
                <a:spcPts val="3240"/>
              </a:lnSpc>
            </a:pPr>
            <a:r>
              <a:rPr lang="en-US" sz="2700" spc="25">
                <a:solidFill>
                  <a:srgbClr val="000000"/>
                </a:solidFill>
                <a:latin typeface="TT Rounds Condensed Bold"/>
              </a:rPr>
              <a:t>Rang Folklore Foundation [A School of Performing Art of Global Exchange and Gujarat Art Platform]</a:t>
            </a:r>
            <a:r>
              <a:rPr lang="en-US" sz="2700" spc="25">
                <a:solidFill>
                  <a:srgbClr val="FB561A"/>
                </a:solidFill>
                <a:latin typeface="TT Rounds Condensed"/>
              </a:rPr>
              <a:t> is the expression of that ambition to provide the nicest network. The promoters of this institution have invested at least five decades of their lives to achieve the confidence to speak a few things about our great heritage and to lead the young generation to the world platform with the wealth of that heritage expressed fascinatingly in various forms of performing arts. Among many forms of artistic expression of people’s joy and agony. </a:t>
            </a:r>
            <a:r>
              <a:rPr lang="en-US" sz="2700" spc="25">
                <a:solidFill>
                  <a:srgbClr val="000000"/>
                </a:solidFill>
                <a:latin typeface="TT Rounds Condensed Bold"/>
              </a:rPr>
              <a:t>Rang Folklore Foundation [A School of Performing Art of Global Exchange and Gujarat Art Platform</a:t>
            </a:r>
            <a:r>
              <a:rPr lang="en-US" sz="2700" spc="25">
                <a:solidFill>
                  <a:srgbClr val="000000"/>
                </a:solidFill>
                <a:latin typeface="TT Rounds Condensed"/>
              </a:rPr>
              <a:t>]</a:t>
            </a:r>
            <a:r>
              <a:rPr lang="en-US" sz="2700" spc="25">
                <a:solidFill>
                  <a:srgbClr val="FB561A"/>
                </a:solidFill>
                <a:latin typeface="TT Rounds Condensed"/>
              </a:rPr>
              <a:t> has concentrated a foot forward, as the first leap on Folk Theatre (BHAWAI) and Folk Dances (RAS-GARBA) for which Gujarat is known from centuries to the rest of India and will be known to the rest of the world in future.</a:t>
            </a:r>
          </a:p>
          <a:p>
            <a:pPr algn="just">
              <a:lnSpc>
                <a:spcPts val="3240"/>
              </a:lnSpc>
            </a:pPr>
            <a:r>
              <a:rPr lang="en-US" sz="2700" spc="25">
                <a:solidFill>
                  <a:srgbClr val="FB561A"/>
                </a:solidFill>
                <a:latin typeface="TT Rounds Condensed"/>
              </a:rPr>
              <a:t>Practical training of these artistic forms is not the full point of the final goal to the runners of </a:t>
            </a:r>
            <a:r>
              <a:rPr lang="en-US" sz="2700" spc="25">
                <a:solidFill>
                  <a:srgbClr val="000000"/>
                </a:solidFill>
                <a:latin typeface="TT Rounds Condensed Bold"/>
              </a:rPr>
              <a:t>Rang Folklore Foundation [A School of Performing Art of Global Exchange and Gujarat Art Platform] </a:t>
            </a:r>
            <a:r>
              <a:rPr lang="en-US" sz="2700" spc="25">
                <a:solidFill>
                  <a:srgbClr val="FB561A"/>
                </a:solidFill>
                <a:latin typeface="TT Rounds Condensed"/>
              </a:rPr>
              <a:t>Besides acquiring the essence of these art forms in to, the participants are expected to master them so excellently, very rightfully, in their true spirit.</a:t>
            </a:r>
          </a:p>
          <a:p>
            <a:pPr algn="l">
              <a:lnSpc>
                <a:spcPts val="3240"/>
              </a:lnSpc>
            </a:pPr>
          </a:p>
        </p:txBody>
      </p:sp>
      <p:sp>
        <p:nvSpPr>
          <p:cNvPr name="Freeform 3" id="3"/>
          <p:cNvSpPr/>
          <p:nvPr/>
        </p:nvSpPr>
        <p:spPr>
          <a:xfrm flipH="false" flipV="false" rot="0">
            <a:off x="497762" y="4698151"/>
            <a:ext cx="16761538" cy="5607899"/>
          </a:xfrm>
          <a:custGeom>
            <a:avLst/>
            <a:gdLst/>
            <a:ahLst/>
            <a:cxnLst/>
            <a:rect r="r" b="b" t="t" l="l"/>
            <a:pathLst>
              <a:path h="5607899" w="16761538">
                <a:moveTo>
                  <a:pt x="0" y="0"/>
                </a:moveTo>
                <a:lnTo>
                  <a:pt x="16761538" y="0"/>
                </a:lnTo>
                <a:lnTo>
                  <a:pt x="16761538" y="5607899"/>
                </a:lnTo>
                <a:lnTo>
                  <a:pt x="0" y="5607899"/>
                </a:lnTo>
                <a:lnTo>
                  <a:pt x="0" y="0"/>
                </a:lnTo>
                <a:close/>
              </a:path>
            </a:pathLst>
          </a:custGeom>
          <a:blipFill>
            <a:blip r:embed="rId3"/>
            <a:stretch>
              <a:fillRect l="-2969" t="-954" r="-6137" b="-954"/>
            </a:stretch>
          </a:blipFill>
        </p:spPr>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91515" y="-95250"/>
            <a:ext cx="13877486" cy="7410450"/>
          </a:xfrm>
          <a:prstGeom prst="rect">
            <a:avLst/>
          </a:prstGeom>
        </p:spPr>
        <p:txBody>
          <a:bodyPr anchor="t" rtlCol="false" tIns="0" lIns="0" bIns="0" rIns="0">
            <a:spAutoFit/>
          </a:bodyPr>
          <a:lstStyle/>
          <a:p>
            <a:pPr algn="l">
              <a:lnSpc>
                <a:spcPts val="5959"/>
              </a:lnSpc>
            </a:pPr>
            <a:r>
              <a:rPr lang="en-US" sz="4966" spc="46">
                <a:solidFill>
                  <a:srgbClr val="000000"/>
                </a:solidFill>
                <a:latin typeface="Bugaki"/>
              </a:rPr>
              <a:t>  </a:t>
            </a:r>
            <a:r>
              <a:rPr lang="en-US" sz="4966" spc="46">
                <a:solidFill>
                  <a:srgbClr val="000000"/>
                </a:solidFill>
                <a:latin typeface="Bugaki"/>
              </a:rPr>
              <a:t>Our Aim</a:t>
            </a:r>
          </a:p>
          <a:p>
            <a:pPr algn="l">
              <a:lnSpc>
                <a:spcPts val="4012"/>
              </a:lnSpc>
            </a:pPr>
          </a:p>
          <a:p>
            <a:pPr algn="l">
              <a:lnSpc>
                <a:spcPts val="4012"/>
              </a:lnSpc>
            </a:pPr>
            <a:r>
              <a:rPr lang="en-US" sz="3344" spc="30">
                <a:solidFill>
                  <a:srgbClr val="F1215A"/>
                </a:solidFill>
                <a:latin typeface="Brice BoldCondensed"/>
              </a:rPr>
              <a:t>-To promote amateur talent in all the fields of Art-Theater, Dance, Folk Dance, Music , Songs etc.</a:t>
            </a:r>
          </a:p>
          <a:p>
            <a:pPr algn="l">
              <a:lnSpc>
                <a:spcPts val="4012"/>
              </a:lnSpc>
            </a:pPr>
          </a:p>
          <a:p>
            <a:pPr algn="l">
              <a:lnSpc>
                <a:spcPts val="4012"/>
              </a:lnSpc>
            </a:pPr>
            <a:r>
              <a:rPr lang="en-US" sz="3344" spc="30">
                <a:solidFill>
                  <a:srgbClr val="F1215A"/>
                </a:solidFill>
                <a:latin typeface="Brice BoldCondensed"/>
              </a:rPr>
              <a:t>-To strive for an all round culture development of the artistes.</a:t>
            </a:r>
          </a:p>
          <a:p>
            <a:pPr algn="l">
              <a:lnSpc>
                <a:spcPts val="4012"/>
              </a:lnSpc>
            </a:pPr>
          </a:p>
          <a:p>
            <a:pPr algn="l">
              <a:lnSpc>
                <a:spcPts val="4012"/>
              </a:lnSpc>
            </a:pPr>
            <a:r>
              <a:rPr lang="en-US" sz="3344" spc="30">
                <a:solidFill>
                  <a:srgbClr val="F1215A"/>
                </a:solidFill>
                <a:latin typeface="Brice BoldCondensed"/>
              </a:rPr>
              <a:t>-To provide a thorough training of body, mind and soul thorough Yoga. Aerobics leadership seminars, dance and music workshops.</a:t>
            </a:r>
          </a:p>
          <a:p>
            <a:pPr algn="l">
              <a:lnSpc>
                <a:spcPts val="4012"/>
              </a:lnSpc>
            </a:pPr>
          </a:p>
          <a:p>
            <a:pPr algn="l">
              <a:lnSpc>
                <a:spcPts val="4012"/>
              </a:lnSpc>
            </a:pPr>
            <a:r>
              <a:rPr lang="en-US" sz="3344" spc="30">
                <a:solidFill>
                  <a:srgbClr val="F1215A"/>
                </a:solidFill>
                <a:latin typeface="Brice BoldCondensed"/>
              </a:rPr>
              <a:t>-To provide opportunity and prepare young and child amateur artists to display their talents at national and international levels.</a:t>
            </a:r>
          </a:p>
          <a:p>
            <a:pPr algn="l">
              <a:lnSpc>
                <a:spcPts val="4012"/>
              </a:lnSpc>
            </a:pPr>
          </a:p>
          <a:p>
            <a:pPr algn="l">
              <a:lnSpc>
                <a:spcPts val="4012"/>
              </a:lnSpc>
            </a:pPr>
            <a:r>
              <a:rPr lang="en-US" sz="3344" spc="31">
                <a:solidFill>
                  <a:srgbClr val="F1215A"/>
                </a:solidFill>
                <a:latin typeface="Brice BoldCondensed"/>
              </a:rPr>
              <a:t>-To provide a platform for amateur talents to blossom as professional artists.</a:t>
            </a:r>
          </a:p>
          <a:p>
            <a:pPr algn="l">
              <a:lnSpc>
                <a:spcPts val="4012"/>
              </a:lnSpc>
            </a:pPr>
          </a:p>
        </p:txBody>
      </p:sp>
      <p:grpSp>
        <p:nvGrpSpPr>
          <p:cNvPr name="Group 3" id="3"/>
          <p:cNvGrpSpPr/>
          <p:nvPr/>
        </p:nvGrpSpPr>
        <p:grpSpPr>
          <a:xfrm rot="0">
            <a:off x="14069002" y="5918286"/>
            <a:ext cx="3810005" cy="381000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25000" t="0" r="-24999" b="0"/>
              </a:stretch>
            </a:blipFill>
          </p:spPr>
        </p:sp>
      </p:grpSp>
      <p:grpSp>
        <p:nvGrpSpPr>
          <p:cNvPr name="Group 5" id="5"/>
          <p:cNvGrpSpPr/>
          <p:nvPr/>
        </p:nvGrpSpPr>
        <p:grpSpPr>
          <a:xfrm rot="0">
            <a:off x="14069002" y="1635034"/>
            <a:ext cx="3810005" cy="381000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3"/>
              <a:stretch>
                <a:fillRect l="-9866" t="0" r="-9866" b="0"/>
              </a:stretch>
            </a:blipFill>
          </p:spPr>
        </p:sp>
      </p:grpSp>
      <p:grpSp>
        <p:nvGrpSpPr>
          <p:cNvPr name="Group 7" id="7"/>
          <p:cNvGrpSpPr/>
          <p:nvPr/>
        </p:nvGrpSpPr>
        <p:grpSpPr>
          <a:xfrm rot="0">
            <a:off x="9956573" y="5945646"/>
            <a:ext cx="3782646" cy="378264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4"/>
              <a:stretch>
                <a:fillRect l="-24930" t="0" r="-24930" b="0"/>
              </a:stretch>
            </a:blipFill>
          </p:spPr>
        </p:sp>
      </p:gr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18875" y="-76200"/>
            <a:ext cx="14463702" cy="7877175"/>
          </a:xfrm>
          <a:prstGeom prst="rect">
            <a:avLst/>
          </a:prstGeom>
        </p:spPr>
        <p:txBody>
          <a:bodyPr anchor="t" rtlCol="false" tIns="0" lIns="0" bIns="0" rIns="0">
            <a:spAutoFit/>
          </a:bodyPr>
          <a:lstStyle/>
          <a:p>
            <a:pPr algn="l">
              <a:lnSpc>
                <a:spcPts val="4729"/>
              </a:lnSpc>
            </a:pPr>
            <a:r>
              <a:rPr lang="en-US" sz="3941" spc="36">
                <a:solidFill>
                  <a:srgbClr val="000000"/>
                </a:solidFill>
                <a:latin typeface="Bugaki"/>
              </a:rPr>
              <a:t>Our Vision</a:t>
            </a:r>
          </a:p>
          <a:p>
            <a:pPr algn="l">
              <a:lnSpc>
                <a:spcPts val="4106"/>
              </a:lnSpc>
            </a:pPr>
          </a:p>
          <a:p>
            <a:pPr algn="l">
              <a:lnSpc>
                <a:spcPts val="4106"/>
              </a:lnSpc>
            </a:pPr>
            <a:r>
              <a:rPr lang="en-US" sz="3422" spc="30">
                <a:solidFill>
                  <a:srgbClr val="FFC000"/>
                </a:solidFill>
                <a:latin typeface="Brice BoldCondensed"/>
              </a:rPr>
              <a:t>-</a:t>
            </a:r>
            <a:r>
              <a:rPr lang="en-US" sz="3422" spc="30">
                <a:solidFill>
                  <a:srgbClr val="F1215A"/>
                </a:solidFill>
                <a:latin typeface="Brice BoldCondensed"/>
              </a:rPr>
              <a:t>To strive to install an awareness of the culture and art heritage of our country amongst the society.</a:t>
            </a:r>
          </a:p>
          <a:p>
            <a:pPr algn="l">
              <a:lnSpc>
                <a:spcPts val="4106"/>
              </a:lnSpc>
            </a:pPr>
          </a:p>
          <a:p>
            <a:pPr algn="l">
              <a:lnSpc>
                <a:spcPts val="4106"/>
              </a:lnSpc>
            </a:pPr>
            <a:r>
              <a:rPr lang="en-US" sz="3422" spc="30">
                <a:solidFill>
                  <a:srgbClr val="F1215A"/>
                </a:solidFill>
                <a:latin typeface="Brice BoldCondensed"/>
              </a:rPr>
              <a:t>-To create and foster a spirit of love, goodwill and friendship amongst the people of the world.</a:t>
            </a:r>
          </a:p>
          <a:p>
            <a:pPr algn="l">
              <a:lnSpc>
                <a:spcPts val="4106"/>
              </a:lnSpc>
            </a:pPr>
          </a:p>
          <a:p>
            <a:pPr algn="l">
              <a:lnSpc>
                <a:spcPts val="4106"/>
              </a:lnSpc>
            </a:pPr>
            <a:r>
              <a:rPr lang="en-US" sz="3422" spc="30">
                <a:solidFill>
                  <a:srgbClr val="F1215A"/>
                </a:solidFill>
                <a:latin typeface="Brice BoldCondensed"/>
              </a:rPr>
              <a:t>-To participate in international festival in foreign countries and to revive the art, culture and heritage of our country amongst other countries.</a:t>
            </a:r>
          </a:p>
          <a:p>
            <a:pPr algn="l">
              <a:lnSpc>
                <a:spcPts val="4106"/>
              </a:lnSpc>
            </a:pPr>
          </a:p>
          <a:p>
            <a:pPr algn="l">
              <a:lnSpc>
                <a:spcPts val="4106"/>
              </a:lnSpc>
            </a:pPr>
            <a:r>
              <a:rPr lang="en-US" sz="3422" spc="30">
                <a:solidFill>
                  <a:srgbClr val="F1215A"/>
                </a:solidFill>
                <a:latin typeface="Brice BoldCondensed"/>
              </a:rPr>
              <a:t>-To instill feelings of patriotism in our youth and better international understanding through travel and culture exchange.</a:t>
            </a:r>
          </a:p>
          <a:p>
            <a:pPr algn="l">
              <a:lnSpc>
                <a:spcPts val="4106"/>
              </a:lnSpc>
            </a:pPr>
          </a:p>
          <a:p>
            <a:pPr algn="l">
              <a:lnSpc>
                <a:spcPts val="4106"/>
              </a:lnSpc>
            </a:pPr>
            <a:r>
              <a:rPr lang="en-US" sz="3422" spc="32">
                <a:solidFill>
                  <a:srgbClr val="F1215A"/>
                </a:solidFill>
                <a:latin typeface="Brice BoldCondensed"/>
              </a:rPr>
              <a:t>-To provide an opportunity of a life time, am unique experience of meet artists of the world on a common platform at international children Folk Dance and Drama festival.</a:t>
            </a:r>
          </a:p>
          <a:p>
            <a:pPr algn="l">
              <a:lnSpc>
                <a:spcPts val="4106"/>
              </a:lnSpc>
            </a:pPr>
          </a:p>
        </p:txBody>
      </p:sp>
      <p:grpSp>
        <p:nvGrpSpPr>
          <p:cNvPr name="Group 3" id="3"/>
          <p:cNvGrpSpPr/>
          <p:nvPr/>
        </p:nvGrpSpPr>
        <p:grpSpPr>
          <a:xfrm rot="0">
            <a:off x="14463702" y="2570422"/>
            <a:ext cx="3479340" cy="3700568"/>
            <a:chOff x="0" y="0"/>
            <a:chExt cx="764209" cy="812800"/>
          </a:xfrm>
        </p:grpSpPr>
        <p:sp>
          <p:nvSpPr>
            <p:cNvPr name="Freeform 4" id="4"/>
            <p:cNvSpPr/>
            <p:nvPr/>
          </p:nvSpPr>
          <p:spPr>
            <a:xfrm flipH="false" flipV="false" rot="0">
              <a:off x="0" y="0"/>
              <a:ext cx="764209" cy="812800"/>
            </a:xfrm>
            <a:custGeom>
              <a:avLst/>
              <a:gdLst/>
              <a:ahLst/>
              <a:cxnLst/>
              <a:rect r="r" b="b" t="t" l="l"/>
              <a:pathLst>
                <a:path h="812800" w="764209">
                  <a:moveTo>
                    <a:pt x="0" y="0"/>
                  </a:moveTo>
                  <a:lnTo>
                    <a:pt x="764209" y="0"/>
                  </a:lnTo>
                  <a:lnTo>
                    <a:pt x="764209" y="812800"/>
                  </a:lnTo>
                  <a:lnTo>
                    <a:pt x="0" y="812800"/>
                  </a:lnTo>
                  <a:close/>
                </a:path>
              </a:pathLst>
            </a:custGeom>
            <a:blipFill>
              <a:blip r:embed="rId2"/>
              <a:stretch>
                <a:fillRect l="-26083" t="0" r="-26083" b="0"/>
              </a:stretch>
            </a:blipFill>
          </p:spPr>
        </p:sp>
      </p:grpSp>
      <p:grpSp>
        <p:nvGrpSpPr>
          <p:cNvPr name="Group 5" id="5"/>
          <p:cNvGrpSpPr/>
          <p:nvPr/>
        </p:nvGrpSpPr>
        <p:grpSpPr>
          <a:xfrm rot="0">
            <a:off x="14463702" y="6536556"/>
            <a:ext cx="3479340" cy="3399615"/>
            <a:chOff x="0" y="0"/>
            <a:chExt cx="729168" cy="712460"/>
          </a:xfrm>
        </p:grpSpPr>
        <p:sp>
          <p:nvSpPr>
            <p:cNvPr name="Freeform 6" id="6"/>
            <p:cNvSpPr/>
            <p:nvPr/>
          </p:nvSpPr>
          <p:spPr>
            <a:xfrm flipH="false" flipV="false" rot="0">
              <a:off x="0" y="0"/>
              <a:ext cx="729168" cy="712460"/>
            </a:xfrm>
            <a:custGeom>
              <a:avLst/>
              <a:gdLst/>
              <a:ahLst/>
              <a:cxnLst/>
              <a:rect r="r" b="b" t="t" l="l"/>
              <a:pathLst>
                <a:path h="712460" w="729168">
                  <a:moveTo>
                    <a:pt x="0" y="0"/>
                  </a:moveTo>
                  <a:lnTo>
                    <a:pt x="729168" y="0"/>
                  </a:lnTo>
                  <a:lnTo>
                    <a:pt x="729168" y="712460"/>
                  </a:lnTo>
                  <a:lnTo>
                    <a:pt x="0" y="712460"/>
                  </a:lnTo>
                  <a:close/>
                </a:path>
              </a:pathLst>
            </a:custGeom>
            <a:blipFill>
              <a:blip r:embed="rId3"/>
              <a:stretch>
                <a:fillRect l="0" t="-352" r="0" b="-352"/>
              </a:stretch>
            </a:blipFill>
          </p:spPr>
        </p:sp>
      </p:grpSp>
      <p:grpSp>
        <p:nvGrpSpPr>
          <p:cNvPr name="Group 7" id="7"/>
          <p:cNvGrpSpPr/>
          <p:nvPr/>
        </p:nvGrpSpPr>
        <p:grpSpPr>
          <a:xfrm rot="0">
            <a:off x="14463702" y="231472"/>
            <a:ext cx="3399615" cy="2072250"/>
            <a:chOff x="0" y="0"/>
            <a:chExt cx="812800" cy="495446"/>
          </a:xfrm>
        </p:grpSpPr>
        <p:sp>
          <p:nvSpPr>
            <p:cNvPr name="Freeform 8" id="8"/>
            <p:cNvSpPr/>
            <p:nvPr/>
          </p:nvSpPr>
          <p:spPr>
            <a:xfrm flipH="false" flipV="false" rot="0">
              <a:off x="0" y="0"/>
              <a:ext cx="812800" cy="495446"/>
            </a:xfrm>
            <a:custGeom>
              <a:avLst/>
              <a:gdLst/>
              <a:ahLst/>
              <a:cxnLst/>
              <a:rect r="r" b="b" t="t" l="l"/>
              <a:pathLst>
                <a:path h="495446" w="812800">
                  <a:moveTo>
                    <a:pt x="0" y="0"/>
                  </a:moveTo>
                  <a:lnTo>
                    <a:pt x="812800" y="0"/>
                  </a:lnTo>
                  <a:lnTo>
                    <a:pt x="812800" y="495446"/>
                  </a:lnTo>
                  <a:lnTo>
                    <a:pt x="0" y="495446"/>
                  </a:lnTo>
                  <a:close/>
                </a:path>
              </a:pathLst>
            </a:custGeom>
            <a:blipFill>
              <a:blip r:embed="rId4"/>
              <a:stretch>
                <a:fillRect l="0" t="-4735" r="0" b="-4735"/>
              </a:stretch>
            </a:blipFill>
          </p:spPr>
        </p:sp>
      </p:grpSp>
      <p:grpSp>
        <p:nvGrpSpPr>
          <p:cNvPr name="Group 9" id="9"/>
          <p:cNvGrpSpPr/>
          <p:nvPr/>
        </p:nvGrpSpPr>
        <p:grpSpPr>
          <a:xfrm rot="0">
            <a:off x="10734151" y="6823829"/>
            <a:ext cx="3276498" cy="3112343"/>
            <a:chOff x="0" y="0"/>
            <a:chExt cx="812800" cy="772078"/>
          </a:xfrm>
        </p:grpSpPr>
        <p:sp>
          <p:nvSpPr>
            <p:cNvPr name="Freeform 10" id="10"/>
            <p:cNvSpPr/>
            <p:nvPr/>
          </p:nvSpPr>
          <p:spPr>
            <a:xfrm flipH="false" flipV="false" rot="0">
              <a:off x="0" y="0"/>
              <a:ext cx="812800" cy="772078"/>
            </a:xfrm>
            <a:custGeom>
              <a:avLst/>
              <a:gdLst/>
              <a:ahLst/>
              <a:cxnLst/>
              <a:rect r="r" b="b" t="t" l="l"/>
              <a:pathLst>
                <a:path h="772078" w="812800">
                  <a:moveTo>
                    <a:pt x="0" y="0"/>
                  </a:moveTo>
                  <a:lnTo>
                    <a:pt x="812800" y="0"/>
                  </a:lnTo>
                  <a:lnTo>
                    <a:pt x="812800" y="772078"/>
                  </a:lnTo>
                  <a:lnTo>
                    <a:pt x="0" y="772078"/>
                  </a:lnTo>
                  <a:close/>
                </a:path>
              </a:pathLst>
            </a:custGeom>
            <a:blipFill>
              <a:blip r:embed="rId5"/>
              <a:stretch>
                <a:fillRect l="-21294" t="0" r="-21294" b="0"/>
              </a:stretch>
            </a:blipFill>
          </p:spPr>
        </p:sp>
      </p:gr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671631" y="0"/>
            <a:ext cx="8229603" cy="4114801"/>
          </a:xfrm>
          <a:custGeom>
            <a:avLst/>
            <a:gdLst/>
            <a:ahLst/>
            <a:cxnLst/>
            <a:rect r="r" b="b" t="t" l="l"/>
            <a:pathLst>
              <a:path h="4114801" w="8229603">
                <a:moveTo>
                  <a:pt x="0" y="0"/>
                </a:moveTo>
                <a:lnTo>
                  <a:pt x="8229603" y="0"/>
                </a:lnTo>
                <a:lnTo>
                  <a:pt x="8229603" y="4114801"/>
                </a:lnTo>
                <a:lnTo>
                  <a:pt x="0" y="4114801"/>
                </a:lnTo>
                <a:lnTo>
                  <a:pt x="0" y="0"/>
                </a:lnTo>
                <a:close/>
              </a:path>
            </a:pathLst>
          </a:custGeom>
          <a:blipFill>
            <a:blip r:embed="rId2"/>
            <a:stretch>
              <a:fillRect l="0" t="0" r="0" b="0"/>
            </a:stretch>
          </a:blipFill>
        </p:spPr>
      </p:sp>
      <p:sp>
        <p:nvSpPr>
          <p:cNvPr name="Freeform 3" id="3"/>
          <p:cNvSpPr/>
          <p:nvPr/>
        </p:nvSpPr>
        <p:spPr>
          <a:xfrm flipH="false" flipV="false" rot="0">
            <a:off x="5370678" y="3868568"/>
            <a:ext cx="7546644" cy="2013611"/>
          </a:xfrm>
          <a:custGeom>
            <a:avLst/>
            <a:gdLst/>
            <a:ahLst/>
            <a:cxnLst/>
            <a:rect r="r" b="b" t="t" l="l"/>
            <a:pathLst>
              <a:path h="2013611" w="7546644">
                <a:moveTo>
                  <a:pt x="0" y="0"/>
                </a:moveTo>
                <a:lnTo>
                  <a:pt x="7546644" y="0"/>
                </a:lnTo>
                <a:lnTo>
                  <a:pt x="7546644" y="2013611"/>
                </a:lnTo>
                <a:lnTo>
                  <a:pt x="0" y="2013611"/>
                </a:lnTo>
                <a:lnTo>
                  <a:pt x="0" y="0"/>
                </a:lnTo>
                <a:close/>
              </a:path>
            </a:pathLst>
          </a:custGeom>
          <a:blipFill>
            <a:blip r:embed="rId3"/>
            <a:stretch>
              <a:fillRect l="-834" t="0" r="-834" b="-171198"/>
            </a:stretch>
          </a:blipFill>
        </p:spPr>
      </p:sp>
      <p:grpSp>
        <p:nvGrpSpPr>
          <p:cNvPr name="Group 4" id="4"/>
          <p:cNvGrpSpPr/>
          <p:nvPr/>
        </p:nvGrpSpPr>
        <p:grpSpPr>
          <a:xfrm rot="0">
            <a:off x="0" y="633226"/>
            <a:ext cx="5370678" cy="5246370"/>
            <a:chOff x="0" y="0"/>
            <a:chExt cx="4828540" cy="4716780"/>
          </a:xfrm>
        </p:grpSpPr>
        <p:sp>
          <p:nvSpPr>
            <p:cNvPr name="Freeform 5" id="5"/>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l="0" t="-35525" r="0" b="-35525"/>
              </a:stretch>
            </a:blipFill>
          </p:spPr>
        </p:sp>
      </p:grpSp>
      <p:grpSp>
        <p:nvGrpSpPr>
          <p:cNvPr name="Group 6" id="6"/>
          <p:cNvGrpSpPr/>
          <p:nvPr/>
        </p:nvGrpSpPr>
        <p:grpSpPr>
          <a:xfrm rot="0">
            <a:off x="12749799" y="5143500"/>
            <a:ext cx="5370678" cy="5246370"/>
            <a:chOff x="0" y="0"/>
            <a:chExt cx="4828540" cy="4716780"/>
          </a:xfrm>
        </p:grpSpPr>
        <p:sp>
          <p:nvSpPr>
            <p:cNvPr name="Freeform 7" id="7"/>
            <p:cNvSpPr/>
            <p:nvPr/>
          </p:nvSpPr>
          <p:spPr>
            <a:xfrm flipH="false" flipV="false" rot="0">
              <a:off x="0" y="-7620"/>
              <a:ext cx="4833620" cy="4726940"/>
            </a:xfrm>
            <a:custGeom>
              <a:avLst/>
              <a:gdLst/>
              <a:ahLst/>
              <a:cxnLst/>
              <a:rect r="r" b="b" t="t" l="l"/>
              <a:pathLst>
                <a:path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1892" t="0" r="-1892" b="0"/>
              </a:stretch>
            </a:blipFill>
          </p:spPr>
        </p:sp>
      </p:grpSp>
      <p:sp>
        <p:nvSpPr>
          <p:cNvPr name="Freeform 8" id="8"/>
          <p:cNvSpPr/>
          <p:nvPr/>
        </p:nvSpPr>
        <p:spPr>
          <a:xfrm flipH="false" flipV="false" rot="0">
            <a:off x="5169062" y="6117721"/>
            <a:ext cx="7580737" cy="1546094"/>
          </a:xfrm>
          <a:custGeom>
            <a:avLst/>
            <a:gdLst/>
            <a:ahLst/>
            <a:cxnLst/>
            <a:rect r="r" b="b" t="t" l="l"/>
            <a:pathLst>
              <a:path h="1546094" w="7580737">
                <a:moveTo>
                  <a:pt x="0" y="0"/>
                </a:moveTo>
                <a:lnTo>
                  <a:pt x="7580737" y="0"/>
                </a:lnTo>
                <a:lnTo>
                  <a:pt x="7580737" y="1546094"/>
                </a:lnTo>
                <a:lnTo>
                  <a:pt x="0" y="1546094"/>
                </a:lnTo>
                <a:lnTo>
                  <a:pt x="0" y="0"/>
                </a:lnTo>
                <a:close/>
              </a:path>
            </a:pathLst>
          </a:custGeom>
          <a:blipFill>
            <a:blip r:embed="rId6"/>
            <a:stretch>
              <a:fillRect l="0" t="0" r="-8985" b="0"/>
            </a:stretch>
          </a:blipFill>
        </p:spPr>
      </p:sp>
      <p:sp>
        <p:nvSpPr>
          <p:cNvPr name="Freeform 9" id="9"/>
          <p:cNvSpPr/>
          <p:nvPr/>
        </p:nvSpPr>
        <p:spPr>
          <a:xfrm flipH="false" flipV="false" rot="0">
            <a:off x="4868110" y="7901940"/>
            <a:ext cx="7245691" cy="2153787"/>
          </a:xfrm>
          <a:custGeom>
            <a:avLst/>
            <a:gdLst/>
            <a:ahLst/>
            <a:cxnLst/>
            <a:rect r="r" b="b" t="t" l="l"/>
            <a:pathLst>
              <a:path h="2153787" w="7245691">
                <a:moveTo>
                  <a:pt x="0" y="0"/>
                </a:moveTo>
                <a:lnTo>
                  <a:pt x="7245691" y="0"/>
                </a:lnTo>
                <a:lnTo>
                  <a:pt x="7245691" y="2153787"/>
                </a:lnTo>
                <a:lnTo>
                  <a:pt x="0" y="2153787"/>
                </a:lnTo>
                <a:lnTo>
                  <a:pt x="0" y="0"/>
                </a:lnTo>
                <a:close/>
              </a:path>
            </a:pathLst>
          </a:custGeom>
          <a:blipFill>
            <a:blip r:embed="rId7"/>
            <a:stretch>
              <a:fillRect l="0" t="-3843" r="0" b="-3843"/>
            </a:stretch>
          </a:blipFill>
        </p:spPr>
      </p:sp>
      <p:sp>
        <p:nvSpPr>
          <p:cNvPr name="Freeform 10" id="10"/>
          <p:cNvSpPr/>
          <p:nvPr/>
        </p:nvSpPr>
        <p:spPr>
          <a:xfrm flipH="false" flipV="false" rot="0">
            <a:off x="674975" y="6890768"/>
            <a:ext cx="3113121" cy="2961186"/>
          </a:xfrm>
          <a:custGeom>
            <a:avLst/>
            <a:gdLst/>
            <a:ahLst/>
            <a:cxnLst/>
            <a:rect r="r" b="b" t="t" l="l"/>
            <a:pathLst>
              <a:path h="2961186" w="3113121">
                <a:moveTo>
                  <a:pt x="0" y="0"/>
                </a:moveTo>
                <a:lnTo>
                  <a:pt x="3113121" y="0"/>
                </a:lnTo>
                <a:lnTo>
                  <a:pt x="3113121" y="2961186"/>
                </a:lnTo>
                <a:lnTo>
                  <a:pt x="0" y="2961186"/>
                </a:lnTo>
                <a:lnTo>
                  <a:pt x="0" y="0"/>
                </a:lnTo>
                <a:close/>
              </a:path>
            </a:pathLst>
          </a:custGeom>
          <a:blipFill>
            <a:blip r:embed="rId8"/>
            <a:stretch>
              <a:fillRect l="0" t="0" r="0" b="-5130"/>
            </a:stretch>
          </a:blipFill>
        </p:spPr>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367078" y="-186909"/>
            <a:ext cx="7969640" cy="10565568"/>
          </a:xfrm>
          <a:prstGeom prst="rect">
            <a:avLst/>
          </a:prstGeom>
        </p:spPr>
        <p:txBody>
          <a:bodyPr anchor="t" rtlCol="false" tIns="0" lIns="0" bIns="0" rIns="0">
            <a:spAutoFit/>
          </a:bodyPr>
          <a:lstStyle/>
          <a:p>
            <a:pPr algn="ctr">
              <a:lnSpc>
                <a:spcPts val="5763"/>
              </a:lnSpc>
            </a:pPr>
            <a:r>
              <a:rPr lang="en-US" sz="4802" spc="43" u="sng">
                <a:solidFill>
                  <a:srgbClr val="F1215A"/>
                </a:solidFill>
                <a:latin typeface="Bugaki"/>
              </a:rPr>
              <a:t>YEAR :: 2023 TO 2016</a:t>
            </a:r>
          </a:p>
          <a:p>
            <a:pPr algn="ctr">
              <a:lnSpc>
                <a:spcPts val="3521"/>
              </a:lnSpc>
            </a:pPr>
            <a:r>
              <a:rPr lang="en-US" sz="2934" spc="27" u="sng">
                <a:solidFill>
                  <a:srgbClr val="000000"/>
                </a:solidFill>
                <a:latin typeface="TT Rounds Condensed Bold"/>
              </a:rPr>
              <a:t>2023</a:t>
            </a:r>
          </a:p>
          <a:p>
            <a:pPr algn="ctr">
              <a:lnSpc>
                <a:spcPts val="2988"/>
              </a:lnSpc>
            </a:pPr>
            <a:r>
              <a:rPr lang="en-US" sz="2490" spc="22">
                <a:solidFill>
                  <a:srgbClr val="000000"/>
                </a:solidFill>
                <a:latin typeface="TT Rounds Condensed Bold Italics"/>
              </a:rPr>
              <a:t>WGA Meeting with The International Organization of folk Art ( IOV ) UAE Sharjah March 2023 https://www.iov.world/11462-2/</a:t>
            </a:r>
          </a:p>
          <a:p>
            <a:pPr algn="ctr">
              <a:lnSpc>
                <a:spcPts val="2988"/>
              </a:lnSpc>
            </a:pPr>
            <a:r>
              <a:rPr lang="en-US" sz="2490" spc="22">
                <a:solidFill>
                  <a:srgbClr val="000000"/>
                </a:solidFill>
                <a:latin typeface="TT Rounds Condensed Bold Italics"/>
              </a:rPr>
              <a:t>Personal Meeting with Folk Cantanhede Semana International de Folklore  May 2023 Portugal (CIOFF)</a:t>
            </a:r>
          </a:p>
          <a:p>
            <a:pPr algn="ctr">
              <a:lnSpc>
                <a:spcPts val="2988"/>
              </a:lnSpc>
            </a:pPr>
            <a:r>
              <a:rPr lang="en-US" sz="2490" spc="22">
                <a:solidFill>
                  <a:srgbClr val="000000"/>
                </a:solidFill>
                <a:latin typeface="TT Rounds Condensed Bold Italics"/>
              </a:rPr>
              <a:t>Personal Meeting with Council of International dance (CID ) France May 2023</a:t>
            </a:r>
          </a:p>
          <a:p>
            <a:pPr algn="ctr">
              <a:lnSpc>
                <a:spcPts val="2988"/>
              </a:lnSpc>
            </a:pPr>
            <a:r>
              <a:rPr lang="en-US" sz="2490" spc="22">
                <a:solidFill>
                  <a:srgbClr val="000000"/>
                </a:solidFill>
                <a:latin typeface="TT Rounds Condensed Bold Italics"/>
              </a:rPr>
              <a:t>International Festival Cantanhede Semana International de Folklore 2023 Portugal ( CIOFF)</a:t>
            </a:r>
          </a:p>
          <a:p>
            <a:pPr algn="ctr">
              <a:lnSpc>
                <a:spcPts val="2988"/>
              </a:lnSpc>
            </a:pPr>
            <a:r>
              <a:rPr lang="en-US" sz="2490" spc="22">
                <a:solidFill>
                  <a:srgbClr val="000000"/>
                </a:solidFill>
                <a:latin typeface="TT Rounds Condensed Bold Italics"/>
              </a:rPr>
              <a:t>International Folk Dance Festival Viana do Castelo  2023 Portugal (CIOFF)</a:t>
            </a:r>
          </a:p>
          <a:p>
            <a:pPr algn="ctr">
              <a:lnSpc>
                <a:spcPts val="2988"/>
              </a:lnSpc>
            </a:pPr>
            <a:r>
              <a:rPr lang="en-US" sz="2490" spc="22">
                <a:solidFill>
                  <a:srgbClr val="000000"/>
                </a:solidFill>
                <a:latin typeface="TT Rounds Condensed Bold Italics"/>
              </a:rPr>
              <a:t>International Folk Dance FESTIFOLK  FESTIVAL INTERNATIONAL DE FOLCLORE “CIDADE DE PONTE DE SOR”  2023 PORTUGAL (CIOFF)</a:t>
            </a:r>
          </a:p>
          <a:p>
            <a:pPr algn="ctr">
              <a:lnSpc>
                <a:spcPts val="2988"/>
              </a:lnSpc>
            </a:pPr>
            <a:r>
              <a:rPr lang="en-US" sz="2490" spc="23">
                <a:solidFill>
                  <a:srgbClr val="000000"/>
                </a:solidFill>
                <a:latin typeface="TT Rounds Condensed Bold Italics"/>
              </a:rPr>
              <a:t>2022,2021,2020,2019 Covid 19</a:t>
            </a:r>
          </a:p>
          <a:p>
            <a:pPr algn="ctr">
              <a:lnSpc>
                <a:spcPts val="2988"/>
              </a:lnSpc>
            </a:pPr>
            <a:r>
              <a:rPr lang="en-US" sz="2490" spc="23">
                <a:solidFill>
                  <a:srgbClr val="000000"/>
                </a:solidFill>
                <a:latin typeface="TT Rounds Condensed Bold Italics"/>
              </a:rPr>
              <a:t>Japan visit to meeting with folklore group </a:t>
            </a:r>
          </a:p>
          <a:p>
            <a:pPr algn="ctr">
              <a:lnSpc>
                <a:spcPts val="2988"/>
              </a:lnSpc>
            </a:pPr>
            <a:r>
              <a:rPr lang="en-US" sz="2490" spc="23">
                <a:solidFill>
                  <a:srgbClr val="000000"/>
                </a:solidFill>
                <a:latin typeface="TT Rounds Condensed Bold Italics"/>
              </a:rPr>
              <a:t>2018</a:t>
            </a:r>
          </a:p>
          <a:p>
            <a:pPr algn="ctr">
              <a:lnSpc>
                <a:spcPts val="2988"/>
              </a:lnSpc>
            </a:pPr>
            <a:r>
              <a:rPr lang="en-US" sz="2490" spc="23">
                <a:solidFill>
                  <a:srgbClr val="000000"/>
                </a:solidFill>
                <a:latin typeface="TT Rounds Condensed Bold Italics"/>
              </a:rPr>
              <a:t>2017</a:t>
            </a:r>
          </a:p>
          <a:p>
            <a:pPr algn="ctr">
              <a:lnSpc>
                <a:spcPts val="2988"/>
              </a:lnSpc>
            </a:pPr>
            <a:r>
              <a:rPr lang="en-US" sz="2490" spc="23">
                <a:solidFill>
                  <a:srgbClr val="000000"/>
                </a:solidFill>
                <a:latin typeface="TT Rounds Condensed Bold Italics"/>
              </a:rPr>
              <a:t>International Folk Dance Festival [ Moscow]</a:t>
            </a:r>
          </a:p>
          <a:p>
            <a:pPr algn="ctr">
              <a:lnSpc>
                <a:spcPts val="2988"/>
              </a:lnSpc>
            </a:pPr>
            <a:r>
              <a:rPr lang="en-US" sz="2490" spc="23">
                <a:solidFill>
                  <a:srgbClr val="000000"/>
                </a:solidFill>
                <a:latin typeface="TT Rounds Condensed Bold Italics"/>
              </a:rPr>
              <a:t>International Folk Dance Meeting [ Japan ]</a:t>
            </a:r>
          </a:p>
          <a:p>
            <a:pPr algn="ctr">
              <a:lnSpc>
                <a:spcPts val="2988"/>
              </a:lnSpc>
            </a:pPr>
            <a:r>
              <a:rPr lang="en-US" sz="2490" spc="23">
                <a:solidFill>
                  <a:srgbClr val="000000"/>
                </a:solidFill>
                <a:latin typeface="TT Rounds Condensed Bold Italics"/>
              </a:rPr>
              <a:t>2016</a:t>
            </a:r>
          </a:p>
          <a:p>
            <a:pPr algn="ctr">
              <a:lnSpc>
                <a:spcPts val="2988"/>
              </a:lnSpc>
            </a:pPr>
            <a:r>
              <a:rPr lang="en-US" sz="2490" spc="23">
                <a:solidFill>
                  <a:srgbClr val="000000"/>
                </a:solidFill>
                <a:latin typeface="TT Rounds Condensed Bold Italics"/>
              </a:rPr>
              <a:t>IOV International Folk Dance Festival  [Hungary]</a:t>
            </a:r>
          </a:p>
          <a:p>
            <a:pPr algn="ctr">
              <a:lnSpc>
                <a:spcPts val="2988"/>
              </a:lnSpc>
            </a:pPr>
            <a:r>
              <a:rPr lang="en-US" sz="2490" spc="23">
                <a:solidFill>
                  <a:srgbClr val="000000"/>
                </a:solidFill>
                <a:latin typeface="TT Rounds Condensed Bold Italics"/>
              </a:rPr>
              <a:t>Nemzetkozi Neptanc gala 2016 Zalabzentgrot [ Hungary ]</a:t>
            </a:r>
          </a:p>
          <a:p>
            <a:pPr algn="ctr">
              <a:lnSpc>
                <a:spcPts val="2881"/>
              </a:lnSpc>
            </a:pPr>
          </a:p>
          <a:p>
            <a:pPr algn="ctr">
              <a:lnSpc>
                <a:spcPts val="2881"/>
              </a:lnSpc>
            </a:pPr>
          </a:p>
        </p:txBody>
      </p:sp>
      <p:grpSp>
        <p:nvGrpSpPr>
          <p:cNvPr name="Group 3" id="3"/>
          <p:cNvGrpSpPr/>
          <p:nvPr/>
        </p:nvGrpSpPr>
        <p:grpSpPr>
          <a:xfrm rot="0">
            <a:off x="420640" y="1028700"/>
            <a:ext cx="4434678" cy="8390510"/>
            <a:chOff x="0" y="0"/>
            <a:chExt cx="7633380" cy="14442526"/>
          </a:xfrm>
        </p:grpSpPr>
        <p:sp>
          <p:nvSpPr>
            <p:cNvPr name="Freeform 4" id="4"/>
            <p:cNvSpPr/>
            <p:nvPr/>
          </p:nvSpPr>
          <p:spPr>
            <a:xfrm flipH="false" flipV="false" rot="0">
              <a:off x="0" y="0"/>
              <a:ext cx="7633380" cy="14442526"/>
            </a:xfrm>
            <a:custGeom>
              <a:avLst/>
              <a:gdLst/>
              <a:ahLst/>
              <a:cxnLst/>
              <a:rect r="r" b="b" t="t" l="l"/>
              <a:pathLst>
                <a:path h="14442526" w="7633380">
                  <a:moveTo>
                    <a:pt x="0" y="13710771"/>
                  </a:moveTo>
                  <a:lnTo>
                    <a:pt x="0" y="731755"/>
                  </a:lnTo>
                  <a:cubicBezTo>
                    <a:pt x="0" y="327364"/>
                    <a:pt x="259535" y="0"/>
                    <a:pt x="580137" y="0"/>
                  </a:cubicBezTo>
                  <a:lnTo>
                    <a:pt x="7053243" y="0"/>
                  </a:lnTo>
                  <a:cubicBezTo>
                    <a:pt x="7373844" y="0"/>
                    <a:pt x="7633380" y="329290"/>
                    <a:pt x="7633380" y="731755"/>
                  </a:cubicBezTo>
                  <a:lnTo>
                    <a:pt x="7633380" y="13710771"/>
                  </a:lnTo>
                  <a:cubicBezTo>
                    <a:pt x="7633380" y="14115162"/>
                    <a:pt x="7373844" y="14442526"/>
                    <a:pt x="7053243" y="14442526"/>
                  </a:cubicBezTo>
                  <a:lnTo>
                    <a:pt x="580137" y="14442526"/>
                  </a:lnTo>
                  <a:cubicBezTo>
                    <a:pt x="261062" y="14442526"/>
                    <a:pt x="0" y="14115162"/>
                    <a:pt x="0" y="13710771"/>
                  </a:cubicBezTo>
                  <a:close/>
                </a:path>
              </a:pathLst>
            </a:custGeom>
            <a:blipFill>
              <a:blip r:embed="rId2"/>
              <a:stretch>
                <a:fillRect l="-26136" t="0" r="-26136" b="0"/>
              </a:stretch>
            </a:blipFill>
          </p:spPr>
        </p:sp>
      </p:grpSp>
      <p:grpSp>
        <p:nvGrpSpPr>
          <p:cNvPr name="Group 5" id="5"/>
          <p:cNvGrpSpPr/>
          <p:nvPr/>
        </p:nvGrpSpPr>
        <p:grpSpPr>
          <a:xfrm rot="0">
            <a:off x="13744763" y="1028700"/>
            <a:ext cx="4234092" cy="8708012"/>
            <a:chOff x="0" y="0"/>
            <a:chExt cx="6350000" cy="13059677"/>
          </a:xfrm>
        </p:grpSpPr>
        <p:sp>
          <p:nvSpPr>
            <p:cNvPr name="Freeform 6" id="6"/>
            <p:cNvSpPr/>
            <p:nvPr/>
          </p:nvSpPr>
          <p:spPr>
            <a:xfrm flipH="false" flipV="false" rot="0">
              <a:off x="0" y="0"/>
              <a:ext cx="6350000" cy="13059677"/>
            </a:xfrm>
            <a:custGeom>
              <a:avLst/>
              <a:gdLst/>
              <a:ahLst/>
              <a:cxnLst/>
              <a:rect r="r" b="b" t="t" l="l"/>
              <a:pathLst>
                <a:path h="13059677" w="6350000">
                  <a:moveTo>
                    <a:pt x="0" y="12397987"/>
                  </a:moveTo>
                  <a:lnTo>
                    <a:pt x="0" y="661690"/>
                  </a:lnTo>
                  <a:cubicBezTo>
                    <a:pt x="0" y="296019"/>
                    <a:pt x="215900" y="0"/>
                    <a:pt x="482600" y="0"/>
                  </a:cubicBezTo>
                  <a:lnTo>
                    <a:pt x="5867400" y="0"/>
                  </a:lnTo>
                  <a:cubicBezTo>
                    <a:pt x="6134100" y="0"/>
                    <a:pt x="6350000" y="297761"/>
                    <a:pt x="6350000" y="661690"/>
                  </a:cubicBezTo>
                  <a:lnTo>
                    <a:pt x="6350000" y="12397987"/>
                  </a:lnTo>
                  <a:cubicBezTo>
                    <a:pt x="6350000" y="12763657"/>
                    <a:pt x="6134100" y="13059677"/>
                    <a:pt x="5867400" y="13059677"/>
                  </a:cubicBezTo>
                  <a:lnTo>
                    <a:pt x="482600" y="13059677"/>
                  </a:lnTo>
                  <a:cubicBezTo>
                    <a:pt x="217170" y="13059677"/>
                    <a:pt x="0" y="12763657"/>
                    <a:pt x="0" y="12397987"/>
                  </a:cubicBezTo>
                  <a:close/>
                </a:path>
              </a:pathLst>
            </a:custGeom>
            <a:blipFill>
              <a:blip r:embed="rId3"/>
              <a:stretch>
                <a:fillRect l="-12246" t="0" r="-12246" b="0"/>
              </a:stretch>
            </a:blipFill>
          </p:spPr>
        </p:sp>
      </p:gr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31841" y="0"/>
            <a:ext cx="4395438" cy="10087282"/>
            <a:chOff x="0" y="0"/>
            <a:chExt cx="7980098" cy="18313875"/>
          </a:xfrm>
        </p:grpSpPr>
        <p:sp>
          <p:nvSpPr>
            <p:cNvPr name="Freeform 3" id="3"/>
            <p:cNvSpPr/>
            <p:nvPr/>
          </p:nvSpPr>
          <p:spPr>
            <a:xfrm flipH="false" flipV="false" rot="0">
              <a:off x="0" y="0"/>
              <a:ext cx="7980097" cy="18313874"/>
            </a:xfrm>
            <a:custGeom>
              <a:avLst/>
              <a:gdLst/>
              <a:ahLst/>
              <a:cxnLst/>
              <a:rect r="r" b="b" t="t" l="l"/>
              <a:pathLst>
                <a:path h="18313874" w="7980097">
                  <a:moveTo>
                    <a:pt x="0" y="17385971"/>
                  </a:moveTo>
                  <a:lnTo>
                    <a:pt x="0" y="927903"/>
                  </a:lnTo>
                  <a:cubicBezTo>
                    <a:pt x="0" y="415114"/>
                    <a:pt x="271323" y="0"/>
                    <a:pt x="606487" y="0"/>
                  </a:cubicBezTo>
                  <a:lnTo>
                    <a:pt x="7373610" y="0"/>
                  </a:lnTo>
                  <a:cubicBezTo>
                    <a:pt x="7708774" y="0"/>
                    <a:pt x="7980097" y="417556"/>
                    <a:pt x="7980097" y="927903"/>
                  </a:cubicBezTo>
                  <a:lnTo>
                    <a:pt x="7980097" y="17385971"/>
                  </a:lnTo>
                  <a:cubicBezTo>
                    <a:pt x="7980097" y="17898760"/>
                    <a:pt x="7708774" y="18313874"/>
                    <a:pt x="7373610" y="18313874"/>
                  </a:cubicBezTo>
                  <a:lnTo>
                    <a:pt x="606487" y="18313874"/>
                  </a:lnTo>
                  <a:cubicBezTo>
                    <a:pt x="272919" y="18313874"/>
                    <a:pt x="0" y="17898760"/>
                    <a:pt x="0" y="17385971"/>
                  </a:cubicBezTo>
                  <a:close/>
                </a:path>
              </a:pathLst>
            </a:custGeom>
            <a:blipFill>
              <a:blip r:embed="rId2"/>
              <a:stretch>
                <a:fillRect l="-122120" t="0" r="-122120" b="0"/>
              </a:stretch>
            </a:blipFill>
          </p:spPr>
        </p:sp>
      </p:grpSp>
      <p:sp>
        <p:nvSpPr>
          <p:cNvPr name="TextBox 4" id="4"/>
          <p:cNvSpPr txBox="true"/>
          <p:nvPr/>
        </p:nvSpPr>
        <p:spPr>
          <a:xfrm rot="0">
            <a:off x="5165173" y="21354"/>
            <a:ext cx="8193433" cy="10544175"/>
          </a:xfrm>
          <a:prstGeom prst="rect">
            <a:avLst/>
          </a:prstGeom>
        </p:spPr>
        <p:txBody>
          <a:bodyPr anchor="t" rtlCol="false" tIns="0" lIns="0" bIns="0" rIns="0">
            <a:spAutoFit/>
          </a:bodyPr>
          <a:lstStyle/>
          <a:p>
            <a:pPr algn="ctr">
              <a:lnSpc>
                <a:spcPts val="5021"/>
              </a:lnSpc>
            </a:pPr>
            <a:r>
              <a:rPr lang="en-US" sz="4184" spc="39" u="sng">
                <a:solidFill>
                  <a:srgbClr val="F1215A"/>
                </a:solidFill>
                <a:latin typeface="Bugaki Italics"/>
              </a:rPr>
              <a:t>YEAR :: 2011 TO 2015</a:t>
            </a:r>
          </a:p>
          <a:p>
            <a:pPr algn="ctr">
              <a:lnSpc>
                <a:spcPts val="3274"/>
              </a:lnSpc>
            </a:pPr>
            <a:r>
              <a:rPr lang="en-US" sz="2728" spc="25">
                <a:solidFill>
                  <a:srgbClr val="000000"/>
                </a:solidFill>
                <a:latin typeface="TT Rounds Condensed Bold Italics"/>
              </a:rPr>
              <a:t>2015</a:t>
            </a:r>
          </a:p>
          <a:p>
            <a:pPr algn="ctr">
              <a:lnSpc>
                <a:spcPts val="3274"/>
              </a:lnSpc>
            </a:pPr>
            <a:r>
              <a:rPr lang="en-US" sz="2728" spc="25">
                <a:solidFill>
                  <a:srgbClr val="000000"/>
                </a:solidFill>
                <a:latin typeface="TT Rounds Condensed Bold Italics"/>
              </a:rPr>
              <a:t>Folk Dance Festival [Cottbus - Germany]</a:t>
            </a:r>
          </a:p>
          <a:p>
            <a:pPr algn="ctr">
              <a:lnSpc>
                <a:spcPts val="3274"/>
              </a:lnSpc>
            </a:pPr>
            <a:r>
              <a:rPr lang="en-US" sz="2728" spc="25">
                <a:solidFill>
                  <a:srgbClr val="000000"/>
                </a:solidFill>
                <a:latin typeface="TT Rounds Condensed Bold Italics"/>
              </a:rPr>
              <a:t>Folk Dance Festival [Lusatia - Germany]</a:t>
            </a:r>
          </a:p>
          <a:p>
            <a:pPr algn="ctr">
              <a:lnSpc>
                <a:spcPts val="3274"/>
              </a:lnSpc>
            </a:pPr>
            <a:r>
              <a:rPr lang="en-US" sz="2728" spc="25">
                <a:solidFill>
                  <a:srgbClr val="000000"/>
                </a:solidFill>
                <a:latin typeface="TT Rounds Condensed Bold Italics"/>
              </a:rPr>
              <a:t>2014</a:t>
            </a:r>
          </a:p>
          <a:p>
            <a:pPr algn="ctr">
              <a:lnSpc>
                <a:spcPts val="3274"/>
              </a:lnSpc>
            </a:pPr>
            <a:r>
              <a:rPr lang="en-US" sz="2728" spc="25">
                <a:solidFill>
                  <a:srgbClr val="000000"/>
                </a:solidFill>
                <a:latin typeface="TT Rounds Condensed Bold Italics"/>
              </a:rPr>
              <a:t>Folk Dance Festival [Rimine - Italy]</a:t>
            </a:r>
          </a:p>
          <a:p>
            <a:pPr algn="ctr">
              <a:lnSpc>
                <a:spcPts val="3274"/>
              </a:lnSpc>
            </a:pPr>
            <a:r>
              <a:rPr lang="en-US" sz="2728" spc="25">
                <a:solidFill>
                  <a:srgbClr val="000000"/>
                </a:solidFill>
                <a:latin typeface="TT Rounds Condensed Bold Italics"/>
              </a:rPr>
              <a:t>Folk Dance Festival [Troppea - Italy]</a:t>
            </a:r>
          </a:p>
          <a:p>
            <a:pPr algn="ctr">
              <a:lnSpc>
                <a:spcPts val="3274"/>
              </a:lnSpc>
            </a:pPr>
            <a:r>
              <a:rPr lang="en-US" sz="2728" spc="25">
                <a:solidFill>
                  <a:srgbClr val="000000"/>
                </a:solidFill>
                <a:latin typeface="TT Rounds Condensed Bold Italics"/>
              </a:rPr>
              <a:t>2013</a:t>
            </a:r>
          </a:p>
          <a:p>
            <a:pPr algn="ctr">
              <a:lnSpc>
                <a:spcPts val="3274"/>
              </a:lnSpc>
            </a:pPr>
            <a:r>
              <a:rPr lang="en-US" sz="2728" spc="25">
                <a:solidFill>
                  <a:srgbClr val="000000"/>
                </a:solidFill>
                <a:latin typeface="TT Rounds Condensed Bold Italics"/>
              </a:rPr>
              <a:t>Folk Dance Festival [Pinda de Mar - Spain]</a:t>
            </a:r>
          </a:p>
          <a:p>
            <a:pPr algn="ctr">
              <a:lnSpc>
                <a:spcPts val="3274"/>
              </a:lnSpc>
            </a:pPr>
            <a:r>
              <a:rPr lang="en-US" sz="2728" spc="25">
                <a:solidFill>
                  <a:srgbClr val="000000"/>
                </a:solidFill>
                <a:latin typeface="TT Rounds Condensed Bold Italics"/>
              </a:rPr>
              <a:t>Folk Dance Festival [Metallica - Italy]</a:t>
            </a:r>
          </a:p>
          <a:p>
            <a:pPr algn="ctr">
              <a:lnSpc>
                <a:spcPts val="3274"/>
              </a:lnSpc>
            </a:pPr>
            <a:r>
              <a:rPr lang="en-US" sz="2728" spc="25">
                <a:solidFill>
                  <a:srgbClr val="000000"/>
                </a:solidFill>
                <a:latin typeface="TT Rounds Condensed Bold Italics"/>
              </a:rPr>
              <a:t>2012</a:t>
            </a:r>
          </a:p>
          <a:p>
            <a:pPr algn="ctr">
              <a:lnSpc>
                <a:spcPts val="3274"/>
              </a:lnSpc>
            </a:pPr>
            <a:r>
              <a:rPr lang="en-US" sz="2728" spc="25">
                <a:solidFill>
                  <a:srgbClr val="000000"/>
                </a:solidFill>
                <a:latin typeface="TT Rounds Condensed Bold Italics"/>
              </a:rPr>
              <a:t>Folk Festival - Nov. [Praha]</a:t>
            </a:r>
          </a:p>
          <a:p>
            <a:pPr algn="ctr">
              <a:lnSpc>
                <a:spcPts val="3274"/>
              </a:lnSpc>
            </a:pPr>
            <a:r>
              <a:rPr lang="en-US" sz="2728" spc="25">
                <a:solidFill>
                  <a:srgbClr val="000000"/>
                </a:solidFill>
                <a:latin typeface="TT Rounds Condensed Bold Italics"/>
              </a:rPr>
              <a:t>Folk Festival - Sep.[Romania]</a:t>
            </a:r>
          </a:p>
          <a:p>
            <a:pPr algn="ctr">
              <a:lnSpc>
                <a:spcPts val="3274"/>
              </a:lnSpc>
            </a:pPr>
            <a:r>
              <a:rPr lang="en-US" sz="2728" spc="25">
                <a:solidFill>
                  <a:srgbClr val="000000"/>
                </a:solidFill>
                <a:latin typeface="TT Rounds Condensed Bold Italics"/>
              </a:rPr>
              <a:t>Folk Festa Festival [Nysa - Poland]</a:t>
            </a:r>
          </a:p>
          <a:p>
            <a:pPr algn="ctr">
              <a:lnSpc>
                <a:spcPts val="3274"/>
              </a:lnSpc>
            </a:pPr>
            <a:r>
              <a:rPr lang="en-US" sz="2728" spc="25">
                <a:solidFill>
                  <a:srgbClr val="000000"/>
                </a:solidFill>
                <a:latin typeface="TT Rounds Condensed Bold Italics"/>
              </a:rPr>
              <a:t>Malta International Folk Festival [Malta]</a:t>
            </a:r>
          </a:p>
          <a:p>
            <a:pPr algn="ctr">
              <a:lnSpc>
                <a:spcPts val="3274"/>
              </a:lnSpc>
            </a:pPr>
            <a:r>
              <a:rPr lang="en-US" sz="2728" spc="25">
                <a:solidFill>
                  <a:srgbClr val="000000"/>
                </a:solidFill>
                <a:latin typeface="TT Rounds Condensed Bold Italics"/>
              </a:rPr>
              <a:t>International Folk Dance Festival [Germany]</a:t>
            </a:r>
          </a:p>
          <a:p>
            <a:pPr algn="ctr">
              <a:lnSpc>
                <a:spcPts val="3274"/>
              </a:lnSpc>
            </a:pPr>
            <a:r>
              <a:rPr lang="en-US" sz="2728" spc="25">
                <a:solidFill>
                  <a:srgbClr val="000000"/>
                </a:solidFill>
                <a:latin typeface="TT Rounds Condensed Bold Italics"/>
              </a:rPr>
              <a:t>International Folk Festival Dukat Fest [Bosnia And Herzegovina]</a:t>
            </a:r>
          </a:p>
          <a:p>
            <a:pPr algn="ctr">
              <a:lnSpc>
                <a:spcPts val="3274"/>
              </a:lnSpc>
            </a:pPr>
            <a:r>
              <a:rPr lang="en-US" sz="2728" spc="25">
                <a:solidFill>
                  <a:srgbClr val="000000"/>
                </a:solidFill>
                <a:latin typeface="TT Rounds Condensed Bold Italics"/>
              </a:rPr>
              <a:t>2011</a:t>
            </a:r>
          </a:p>
          <a:p>
            <a:pPr algn="ctr">
              <a:lnSpc>
                <a:spcPts val="3274"/>
              </a:lnSpc>
            </a:pPr>
            <a:r>
              <a:rPr lang="en-US" sz="2728" spc="25">
                <a:solidFill>
                  <a:srgbClr val="000000"/>
                </a:solidFill>
                <a:latin typeface="TT Rounds Condensed Bold Italics"/>
              </a:rPr>
              <a:t>Malta International Folk Festival [Malta]</a:t>
            </a:r>
          </a:p>
          <a:p>
            <a:pPr algn="ctr">
              <a:lnSpc>
                <a:spcPts val="3274"/>
              </a:lnSpc>
            </a:pPr>
            <a:r>
              <a:rPr lang="en-US" sz="2728" spc="25">
                <a:solidFill>
                  <a:srgbClr val="000000"/>
                </a:solidFill>
                <a:latin typeface="TT Rounds Condensed Bold Italics"/>
              </a:rPr>
              <a:t>International Folk Dance Festival [Germany]</a:t>
            </a:r>
          </a:p>
          <a:p>
            <a:pPr algn="ctr">
              <a:lnSpc>
                <a:spcPts val="3274"/>
              </a:lnSpc>
            </a:pPr>
            <a:r>
              <a:rPr lang="en-US" sz="2728" spc="25">
                <a:solidFill>
                  <a:srgbClr val="000000"/>
                </a:solidFill>
                <a:latin typeface="TT Rounds Condensed Bold Italics"/>
              </a:rPr>
              <a:t>International Folk Festival Dukat Fest [Bosnia And Herzegovina]</a:t>
            </a:r>
          </a:p>
          <a:p>
            <a:pPr algn="ctr">
              <a:lnSpc>
                <a:spcPts val="3274"/>
              </a:lnSpc>
            </a:pPr>
            <a:r>
              <a:rPr lang="en-US" sz="2728" spc="25">
                <a:solidFill>
                  <a:srgbClr val="000000"/>
                </a:solidFill>
                <a:latin typeface="TT Rounds Condensed Bold Italics"/>
              </a:rPr>
              <a:t>World Folk Dance Festival [Spain]</a:t>
            </a:r>
          </a:p>
          <a:p>
            <a:pPr algn="l">
              <a:lnSpc>
                <a:spcPts val="3274"/>
              </a:lnSpc>
            </a:pPr>
          </a:p>
        </p:txBody>
      </p:sp>
      <p:grpSp>
        <p:nvGrpSpPr>
          <p:cNvPr name="Group 5" id="5"/>
          <p:cNvGrpSpPr/>
          <p:nvPr/>
        </p:nvGrpSpPr>
        <p:grpSpPr>
          <a:xfrm rot="0">
            <a:off x="13796498" y="-99859"/>
            <a:ext cx="4214967" cy="10287000"/>
            <a:chOff x="0" y="0"/>
            <a:chExt cx="7652446" cy="18676471"/>
          </a:xfrm>
        </p:grpSpPr>
        <p:sp>
          <p:nvSpPr>
            <p:cNvPr name="Freeform 6" id="6"/>
            <p:cNvSpPr/>
            <p:nvPr/>
          </p:nvSpPr>
          <p:spPr>
            <a:xfrm flipH="false" flipV="false" rot="0">
              <a:off x="0" y="0"/>
              <a:ext cx="7652445" cy="18676471"/>
            </a:xfrm>
            <a:custGeom>
              <a:avLst/>
              <a:gdLst/>
              <a:ahLst/>
              <a:cxnLst/>
              <a:rect r="r" b="b" t="t" l="l"/>
              <a:pathLst>
                <a:path h="18676471" w="7652445">
                  <a:moveTo>
                    <a:pt x="0" y="17730197"/>
                  </a:moveTo>
                  <a:lnTo>
                    <a:pt x="0" y="946275"/>
                  </a:lnTo>
                  <a:cubicBezTo>
                    <a:pt x="0" y="423333"/>
                    <a:pt x="260183" y="0"/>
                    <a:pt x="581586" y="0"/>
                  </a:cubicBezTo>
                  <a:lnTo>
                    <a:pt x="7070860" y="0"/>
                  </a:lnTo>
                  <a:cubicBezTo>
                    <a:pt x="7392263" y="0"/>
                    <a:pt x="7652445" y="425824"/>
                    <a:pt x="7652445" y="946275"/>
                  </a:cubicBezTo>
                  <a:lnTo>
                    <a:pt x="7652445" y="17730197"/>
                  </a:lnTo>
                  <a:cubicBezTo>
                    <a:pt x="7652445" y="18253137"/>
                    <a:pt x="7392263" y="18676471"/>
                    <a:pt x="7070860" y="18676471"/>
                  </a:cubicBezTo>
                  <a:lnTo>
                    <a:pt x="581586" y="18676471"/>
                  </a:lnTo>
                  <a:cubicBezTo>
                    <a:pt x="261714" y="18676471"/>
                    <a:pt x="0" y="18253137"/>
                    <a:pt x="0" y="17730197"/>
                  </a:cubicBezTo>
                  <a:close/>
                </a:path>
              </a:pathLst>
            </a:custGeom>
            <a:blipFill>
              <a:blip r:embed="rId3"/>
              <a:stretch>
                <a:fillRect l="-31352" t="0" r="-31352" b="0"/>
              </a:stretch>
            </a:blipFill>
          </p:spPr>
        </p:sp>
      </p:gr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DAF47TKKLio</dc:identifier>
  <dcterms:modified xsi:type="dcterms:W3CDTF">2011-08-01T06:04:30Z</dcterms:modified>
  <cp:revision>1</cp:revision>
  <dc:title>Rffindia Presentation.pptx</dc:title>
</cp:coreProperties>
</file>